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4" r:id="rId19"/>
    <p:sldId id="275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C0A"/>
    <a:srgbClr val="FFD966"/>
    <a:srgbClr val="E4AA0D"/>
    <a:srgbClr val="012200"/>
    <a:srgbClr val="001200"/>
    <a:srgbClr val="664A5D"/>
    <a:srgbClr val="4D433A"/>
    <a:srgbClr val="183359"/>
    <a:srgbClr val="112D63"/>
    <a:srgbClr val="748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5414" autoAdjust="0"/>
  </p:normalViewPr>
  <p:slideViewPr>
    <p:cSldViewPr snapToGrid="0" showGuides="1">
      <p:cViewPr>
        <p:scale>
          <a:sx n="66" d="100"/>
          <a:sy n="66" d="100"/>
        </p:scale>
        <p:origin x="570" y="61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90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0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6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9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0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7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4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0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2336B-CD9F-44DA-87E5-9162379D468D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[电影天堂www.dy2018.com]华尔街之狼bd中英双字重制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0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5264760" y="3113008"/>
                </a:moveTo>
                <a:cubicBezTo>
                  <a:pt x="5364714" y="3114591"/>
                  <a:pt x="5438445" y="3157019"/>
                  <a:pt x="5485952" y="3240293"/>
                </a:cubicBezTo>
                <a:cubicBezTo>
                  <a:pt x="5533460" y="3323567"/>
                  <a:pt x="5557025" y="3438188"/>
                  <a:pt x="5556644" y="3584158"/>
                </a:cubicBezTo>
                <a:cubicBezTo>
                  <a:pt x="5557025" y="3728672"/>
                  <a:pt x="5533460" y="3842408"/>
                  <a:pt x="5485952" y="3925368"/>
                </a:cubicBezTo>
                <a:cubicBezTo>
                  <a:pt x="5438445" y="4008327"/>
                  <a:pt x="5364714" y="4050630"/>
                  <a:pt x="5264760" y="4052276"/>
                </a:cubicBezTo>
                <a:cubicBezTo>
                  <a:pt x="5163349" y="4050630"/>
                  <a:pt x="5088733" y="4008327"/>
                  <a:pt x="5040909" y="3925368"/>
                </a:cubicBezTo>
                <a:cubicBezTo>
                  <a:pt x="4993086" y="3842408"/>
                  <a:pt x="4969396" y="3728672"/>
                  <a:pt x="4969840" y="3584158"/>
                </a:cubicBezTo>
                <a:cubicBezTo>
                  <a:pt x="4969396" y="3438188"/>
                  <a:pt x="4993086" y="3323567"/>
                  <a:pt x="5040909" y="3240293"/>
                </a:cubicBezTo>
                <a:cubicBezTo>
                  <a:pt x="5088733" y="3157019"/>
                  <a:pt x="5163349" y="3114591"/>
                  <a:pt x="5264760" y="3113008"/>
                </a:cubicBezTo>
                <a:close/>
                <a:moveTo>
                  <a:pt x="9961594" y="3088700"/>
                </a:moveTo>
                <a:cubicBezTo>
                  <a:pt x="10059395" y="3090411"/>
                  <a:pt x="10129660" y="3118933"/>
                  <a:pt x="10172389" y="3174265"/>
                </a:cubicBezTo>
                <a:cubicBezTo>
                  <a:pt x="10215117" y="3229597"/>
                  <a:pt x="10236006" y="3301471"/>
                  <a:pt x="10235057" y="3389889"/>
                </a:cubicBezTo>
                <a:lnTo>
                  <a:pt x="9645593" y="3389889"/>
                </a:lnTo>
                <a:cubicBezTo>
                  <a:pt x="9665407" y="3286830"/>
                  <a:pt x="9704020" y="3210772"/>
                  <a:pt x="9761435" y="3161715"/>
                </a:cubicBezTo>
                <a:cubicBezTo>
                  <a:pt x="9818850" y="3112658"/>
                  <a:pt x="9885569" y="3088320"/>
                  <a:pt x="9961594" y="3088700"/>
                </a:cubicBezTo>
                <a:close/>
                <a:moveTo>
                  <a:pt x="8257772" y="2718386"/>
                </a:moveTo>
                <a:lnTo>
                  <a:pt x="8257772" y="4446898"/>
                </a:lnTo>
                <a:lnTo>
                  <a:pt x="8795202" y="4446898"/>
                </a:lnTo>
                <a:lnTo>
                  <a:pt x="8795202" y="2718386"/>
                </a:lnTo>
                <a:close/>
                <a:moveTo>
                  <a:pt x="6233691" y="2718386"/>
                </a:moveTo>
                <a:lnTo>
                  <a:pt x="6807839" y="4446898"/>
                </a:lnTo>
                <a:lnTo>
                  <a:pt x="7433632" y="4446898"/>
                </a:lnTo>
                <a:lnTo>
                  <a:pt x="7992588" y="2718386"/>
                </a:lnTo>
                <a:lnTo>
                  <a:pt x="7473124" y="2718386"/>
                </a:lnTo>
                <a:lnTo>
                  <a:pt x="7260476" y="3514466"/>
                </a:lnTo>
                <a:cubicBezTo>
                  <a:pt x="7239021" y="3599670"/>
                  <a:pt x="7217377" y="3686773"/>
                  <a:pt x="7195542" y="3775775"/>
                </a:cubicBezTo>
                <a:cubicBezTo>
                  <a:pt x="7173708" y="3864777"/>
                  <a:pt x="7152822" y="3954918"/>
                  <a:pt x="7132887" y="4046199"/>
                </a:cubicBezTo>
                <a:lnTo>
                  <a:pt x="7117698" y="4046199"/>
                </a:lnTo>
                <a:cubicBezTo>
                  <a:pt x="7094977" y="3954918"/>
                  <a:pt x="7072827" y="3864777"/>
                  <a:pt x="7051246" y="3775775"/>
                </a:cubicBezTo>
                <a:cubicBezTo>
                  <a:pt x="7029664" y="3686773"/>
                  <a:pt x="7008273" y="3599670"/>
                  <a:pt x="6987072" y="3514466"/>
                </a:cubicBezTo>
                <a:lnTo>
                  <a:pt x="6777461" y="2718386"/>
                </a:lnTo>
                <a:close/>
                <a:moveTo>
                  <a:pt x="9952479" y="2675847"/>
                </a:moveTo>
                <a:cubicBezTo>
                  <a:pt x="9810346" y="2676649"/>
                  <a:pt x="9677328" y="2713497"/>
                  <a:pt x="9553426" y="2786392"/>
                </a:cubicBezTo>
                <a:cubicBezTo>
                  <a:pt x="9429524" y="2859286"/>
                  <a:pt x="9328916" y="2963416"/>
                  <a:pt x="9251604" y="3098780"/>
                </a:cubicBezTo>
                <a:cubicBezTo>
                  <a:pt x="9174292" y="3234144"/>
                  <a:pt x="9134454" y="3395931"/>
                  <a:pt x="9132090" y="3584142"/>
                </a:cubicBezTo>
                <a:cubicBezTo>
                  <a:pt x="9133760" y="3775194"/>
                  <a:pt x="9172960" y="3938077"/>
                  <a:pt x="9249691" y="4072790"/>
                </a:cubicBezTo>
                <a:cubicBezTo>
                  <a:pt x="9326422" y="4207503"/>
                  <a:pt x="9430668" y="4310474"/>
                  <a:pt x="9562428" y="4381702"/>
                </a:cubicBezTo>
                <a:cubicBezTo>
                  <a:pt x="9694190" y="4452930"/>
                  <a:pt x="9843450" y="4488841"/>
                  <a:pt x="10010209" y="4489437"/>
                </a:cubicBezTo>
                <a:cubicBezTo>
                  <a:pt x="10113894" y="4489184"/>
                  <a:pt x="10220204" y="4472234"/>
                  <a:pt x="10329143" y="4438589"/>
                </a:cubicBezTo>
                <a:cubicBezTo>
                  <a:pt x="10438080" y="4404943"/>
                  <a:pt x="10538277" y="4356119"/>
                  <a:pt x="10629734" y="4292117"/>
                </a:cubicBezTo>
                <a:lnTo>
                  <a:pt x="10450611" y="3967075"/>
                </a:lnTo>
                <a:cubicBezTo>
                  <a:pt x="10388754" y="4003578"/>
                  <a:pt x="10328028" y="4030956"/>
                  <a:pt x="10268430" y="4049207"/>
                </a:cubicBezTo>
                <a:cubicBezTo>
                  <a:pt x="10208832" y="4067458"/>
                  <a:pt x="10148080" y="4076584"/>
                  <a:pt x="10086172" y="4076584"/>
                </a:cubicBezTo>
                <a:cubicBezTo>
                  <a:pt x="9975521" y="4077471"/>
                  <a:pt x="9882341" y="4051362"/>
                  <a:pt x="9806632" y="3998255"/>
                </a:cubicBezTo>
                <a:cubicBezTo>
                  <a:pt x="9730924" y="3945148"/>
                  <a:pt x="9680282" y="3859720"/>
                  <a:pt x="9654708" y="3741972"/>
                </a:cubicBezTo>
                <a:lnTo>
                  <a:pt x="10669201" y="3741972"/>
                </a:lnTo>
                <a:cubicBezTo>
                  <a:pt x="10675526" y="3720979"/>
                  <a:pt x="10681092" y="3689362"/>
                  <a:pt x="10685898" y="3647122"/>
                </a:cubicBezTo>
                <a:cubicBezTo>
                  <a:pt x="10690704" y="3604883"/>
                  <a:pt x="10693233" y="3559608"/>
                  <a:pt x="10693487" y="3511298"/>
                </a:cubicBezTo>
                <a:cubicBezTo>
                  <a:pt x="10693563" y="3351697"/>
                  <a:pt x="10666425" y="3209245"/>
                  <a:pt x="10612069" y="3083942"/>
                </a:cubicBezTo>
                <a:cubicBezTo>
                  <a:pt x="10557715" y="2958639"/>
                  <a:pt x="10475687" y="2859680"/>
                  <a:pt x="10365984" y="2787067"/>
                </a:cubicBezTo>
                <a:cubicBezTo>
                  <a:pt x="10256282" y="2714453"/>
                  <a:pt x="10118446" y="2677380"/>
                  <a:pt x="9952479" y="2675847"/>
                </a:cubicBezTo>
                <a:close/>
                <a:moveTo>
                  <a:pt x="5264760" y="2675847"/>
                </a:moveTo>
                <a:cubicBezTo>
                  <a:pt x="5115567" y="2676425"/>
                  <a:pt x="4977039" y="2712374"/>
                  <a:pt x="4849174" y="2783698"/>
                </a:cubicBezTo>
                <a:cubicBezTo>
                  <a:pt x="4721309" y="2855021"/>
                  <a:pt x="4617925" y="2958253"/>
                  <a:pt x="4539024" y="3093395"/>
                </a:cubicBezTo>
                <a:cubicBezTo>
                  <a:pt x="4460122" y="3228537"/>
                  <a:pt x="4419519" y="3392125"/>
                  <a:pt x="4417216" y="3584158"/>
                </a:cubicBezTo>
                <a:cubicBezTo>
                  <a:pt x="4419519" y="3775200"/>
                  <a:pt x="4460122" y="3938076"/>
                  <a:pt x="4539024" y="4072788"/>
                </a:cubicBezTo>
                <a:cubicBezTo>
                  <a:pt x="4617925" y="4207499"/>
                  <a:pt x="4721309" y="4310469"/>
                  <a:pt x="4849174" y="4381699"/>
                </a:cubicBezTo>
                <a:cubicBezTo>
                  <a:pt x="4977039" y="4452928"/>
                  <a:pt x="5115567" y="4488841"/>
                  <a:pt x="5264760" y="4489437"/>
                </a:cubicBezTo>
                <a:cubicBezTo>
                  <a:pt x="5412959" y="4488841"/>
                  <a:pt x="5550775" y="4452928"/>
                  <a:pt x="5678209" y="4381699"/>
                </a:cubicBezTo>
                <a:cubicBezTo>
                  <a:pt x="5805644" y="4310469"/>
                  <a:pt x="5908764" y="4207499"/>
                  <a:pt x="5987572" y="4072788"/>
                </a:cubicBezTo>
                <a:cubicBezTo>
                  <a:pt x="6066381" y="3938076"/>
                  <a:pt x="6106945" y="3775200"/>
                  <a:pt x="6109267" y="3584158"/>
                </a:cubicBezTo>
                <a:cubicBezTo>
                  <a:pt x="6106945" y="3392125"/>
                  <a:pt x="6066381" y="3228537"/>
                  <a:pt x="5987572" y="3093395"/>
                </a:cubicBezTo>
                <a:cubicBezTo>
                  <a:pt x="5908764" y="2958253"/>
                  <a:pt x="5805644" y="2855021"/>
                  <a:pt x="5678209" y="2783698"/>
                </a:cubicBezTo>
                <a:cubicBezTo>
                  <a:pt x="5550775" y="2712374"/>
                  <a:pt x="5412959" y="2676425"/>
                  <a:pt x="5264760" y="2675847"/>
                </a:cubicBezTo>
                <a:close/>
                <a:moveTo>
                  <a:pt x="2538446" y="2675847"/>
                </a:moveTo>
                <a:cubicBezTo>
                  <a:pt x="2423020" y="2677808"/>
                  <a:pt x="2323941" y="2703487"/>
                  <a:pt x="2241211" y="2752886"/>
                </a:cubicBezTo>
                <a:cubicBezTo>
                  <a:pt x="2158482" y="2802283"/>
                  <a:pt x="2082227" y="2863635"/>
                  <a:pt x="2012449" y="2936942"/>
                </a:cubicBezTo>
                <a:lnTo>
                  <a:pt x="2000303" y="2936942"/>
                </a:lnTo>
                <a:lnTo>
                  <a:pt x="1963867" y="2718386"/>
                </a:lnTo>
                <a:lnTo>
                  <a:pt x="1523597" y="2718386"/>
                </a:lnTo>
                <a:lnTo>
                  <a:pt x="1523597" y="4446898"/>
                </a:lnTo>
                <a:lnTo>
                  <a:pt x="2061028" y="4446898"/>
                </a:lnTo>
                <a:lnTo>
                  <a:pt x="2061028" y="3292278"/>
                </a:lnTo>
                <a:cubicBezTo>
                  <a:pt x="2112850" y="3239294"/>
                  <a:pt x="2162012" y="3200174"/>
                  <a:pt x="2208513" y="3174917"/>
                </a:cubicBezTo>
                <a:cubicBezTo>
                  <a:pt x="2255014" y="3149659"/>
                  <a:pt x="2298094" y="3137126"/>
                  <a:pt x="2337753" y="3137316"/>
                </a:cubicBezTo>
                <a:cubicBezTo>
                  <a:pt x="2405857" y="3135290"/>
                  <a:pt x="2455905" y="3156812"/>
                  <a:pt x="2487897" y="3201883"/>
                </a:cubicBezTo>
                <a:cubicBezTo>
                  <a:pt x="2519889" y="3246954"/>
                  <a:pt x="2535727" y="3327727"/>
                  <a:pt x="2535410" y="3444201"/>
                </a:cubicBezTo>
                <a:lnTo>
                  <a:pt x="2535410" y="4446898"/>
                </a:lnTo>
                <a:lnTo>
                  <a:pt x="3078917" y="4446898"/>
                </a:lnTo>
                <a:lnTo>
                  <a:pt x="3078917" y="3292278"/>
                </a:lnTo>
                <a:cubicBezTo>
                  <a:pt x="3130739" y="3239294"/>
                  <a:pt x="3179901" y="3200174"/>
                  <a:pt x="3226402" y="3174917"/>
                </a:cubicBezTo>
                <a:cubicBezTo>
                  <a:pt x="3272903" y="3149659"/>
                  <a:pt x="3315983" y="3137126"/>
                  <a:pt x="3355642" y="3137316"/>
                </a:cubicBezTo>
                <a:cubicBezTo>
                  <a:pt x="3423746" y="3135290"/>
                  <a:pt x="3473794" y="3156812"/>
                  <a:pt x="3505786" y="3201883"/>
                </a:cubicBezTo>
                <a:cubicBezTo>
                  <a:pt x="3537778" y="3246954"/>
                  <a:pt x="3553616" y="3327727"/>
                  <a:pt x="3553299" y="3444201"/>
                </a:cubicBezTo>
                <a:lnTo>
                  <a:pt x="3553299" y="4446898"/>
                </a:lnTo>
                <a:lnTo>
                  <a:pt x="4093768" y="4446898"/>
                </a:lnTo>
                <a:lnTo>
                  <a:pt x="4093768" y="3377355"/>
                </a:lnTo>
                <a:cubicBezTo>
                  <a:pt x="4094780" y="3159429"/>
                  <a:pt x="4051765" y="2988598"/>
                  <a:pt x="3964723" y="2864862"/>
                </a:cubicBezTo>
                <a:cubicBezTo>
                  <a:pt x="3877681" y="2741125"/>
                  <a:pt x="3740540" y="2678120"/>
                  <a:pt x="3553299" y="2675847"/>
                </a:cubicBezTo>
                <a:cubicBezTo>
                  <a:pt x="3438947" y="2678251"/>
                  <a:pt x="3338474" y="2706839"/>
                  <a:pt x="3251882" y="2761614"/>
                </a:cubicBezTo>
                <a:cubicBezTo>
                  <a:pt x="3165289" y="2816388"/>
                  <a:pt x="3085367" y="2882927"/>
                  <a:pt x="3012115" y="2961229"/>
                </a:cubicBezTo>
                <a:cubicBezTo>
                  <a:pt x="2968848" y="2868316"/>
                  <a:pt x="2908880" y="2797603"/>
                  <a:pt x="2832212" y="2749090"/>
                </a:cubicBezTo>
                <a:cubicBezTo>
                  <a:pt x="2755545" y="2700578"/>
                  <a:pt x="2657623" y="2676164"/>
                  <a:pt x="2538446" y="2675847"/>
                </a:cubicBezTo>
                <a:close/>
                <a:moveTo>
                  <a:pt x="8528008" y="1922305"/>
                </a:moveTo>
                <a:cubicBezTo>
                  <a:pt x="8435390" y="1923697"/>
                  <a:pt x="8360993" y="1949760"/>
                  <a:pt x="8304816" y="2000493"/>
                </a:cubicBezTo>
                <a:cubicBezTo>
                  <a:pt x="8248638" y="2051227"/>
                  <a:pt x="8219790" y="2118281"/>
                  <a:pt x="8218272" y="2201655"/>
                </a:cubicBezTo>
                <a:cubicBezTo>
                  <a:pt x="8219790" y="2283574"/>
                  <a:pt x="8248638" y="2349742"/>
                  <a:pt x="8304816" y="2400159"/>
                </a:cubicBezTo>
                <a:cubicBezTo>
                  <a:pt x="8360993" y="2450576"/>
                  <a:pt x="8435390" y="2476511"/>
                  <a:pt x="8528008" y="2477967"/>
                </a:cubicBezTo>
                <a:cubicBezTo>
                  <a:pt x="8619169" y="2476512"/>
                  <a:pt x="8692680" y="2450576"/>
                  <a:pt x="8748540" y="2400159"/>
                </a:cubicBezTo>
                <a:cubicBezTo>
                  <a:pt x="8804400" y="2349742"/>
                  <a:pt x="8833121" y="2283574"/>
                  <a:pt x="8834702" y="2201655"/>
                </a:cubicBezTo>
                <a:cubicBezTo>
                  <a:pt x="8833121" y="2118281"/>
                  <a:pt x="8804400" y="2051227"/>
                  <a:pt x="8748540" y="2000493"/>
                </a:cubicBezTo>
                <a:cubicBezTo>
                  <a:pt x="8692680" y="1949760"/>
                  <a:pt x="8619169" y="1923697"/>
                  <a:pt x="8528008" y="19223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429000" y="4114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遮罩动画</a:t>
            </a:r>
            <a:endParaRPr lang="zh-CN" altLang="en-US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98320" y="1209645"/>
            <a:ext cx="8595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矩形框剪除文字 </a:t>
            </a:r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插入视频 </a:t>
            </a:r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视频至于剪除后的形状的下方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6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6098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组合 203"/>
          <p:cNvGrpSpPr/>
          <p:nvPr/>
        </p:nvGrpSpPr>
        <p:grpSpPr>
          <a:xfrm>
            <a:off x="6325077" y="1167064"/>
            <a:ext cx="4727074" cy="4727074"/>
            <a:chOff x="3667148" y="1065463"/>
            <a:chExt cx="4727074" cy="4727074"/>
          </a:xfrm>
        </p:grpSpPr>
        <p:sp>
          <p:nvSpPr>
            <p:cNvPr id="2" name="椭圆 1"/>
            <p:cNvSpPr/>
            <p:nvPr/>
          </p:nvSpPr>
          <p:spPr>
            <a:xfrm>
              <a:off x="5167085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3667148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3670108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367897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3693716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3714271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374056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3772479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3809902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385268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3900646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3953611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4011364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4073678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4140308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4210989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4285444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4363379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44444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4528443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4614921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4703579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4794066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488602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4979093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5072903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167085" y="106546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5261267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5355077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544814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5540104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5630591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5719249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5805727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58896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5970791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048726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123181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193862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260492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22806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559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433524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8149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524268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561691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59361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619898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640454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65519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664062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667022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664062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65519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640454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619898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59361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561691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524268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8149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433524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559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22806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260492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193862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123181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048726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5970791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58896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5805727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5719249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5630591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5540104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544814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5355077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5261267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5167085" y="406533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5072903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4979093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488602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4794066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4703579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4614921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4528443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44444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4363379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4285444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4210989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4140308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4073678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4011364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3953611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3900646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385268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3809902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3772479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374056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3714271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3693716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367897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3670108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椭圆 205"/>
          <p:cNvSpPr/>
          <p:nvPr/>
        </p:nvSpPr>
        <p:spPr>
          <a:xfrm rot="9876833" flipH="1" flipV="1">
            <a:off x="8807867" y="410267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 rot="15276833">
            <a:off x="7701152" y="438174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 rot="15060833" flipH="1" flipV="1">
            <a:off x="7193158" y="324122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/>
          <p:cNvSpPr/>
          <p:nvPr/>
        </p:nvSpPr>
        <p:spPr>
          <a:xfrm rot="14844833" flipH="1" flipV="1">
            <a:off x="7198924" y="33700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 rot="14628833" flipH="1" flipV="1">
            <a:off x="7212575" y="349829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 rot="14412833" flipH="1" flipV="1">
            <a:off x="7234053" y="3625454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 rot="14196833" flipH="1" flipV="1">
            <a:off x="7263278" y="375101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rot="13980833" flipH="1" flipV="1">
            <a:off x="7300130" y="3874499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 rot="13764833" flipH="1" flipV="1">
            <a:off x="7344468" y="39954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 rot="13548833" flipH="1" flipV="1">
            <a:off x="7396112" y="411326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 rot="13332833" flipH="1" flipV="1">
            <a:off x="7454863" y="422760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 rot="13116833" flipH="1" flipV="1">
            <a:off x="7520487" y="433798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 rot="12900833" flipH="1" flipV="1">
            <a:off x="7592724" y="44439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rot="12684833" flipH="1" flipV="1">
            <a:off x="7671290" y="45451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 rot="12468833" flipH="1" flipV="1">
            <a:off x="7767599" y="46784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 rot="12252833" flipH="1" flipV="1">
            <a:off x="7860290" y="476815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 rot="12036833" flipH="1" flipV="1">
            <a:off x="7958267" y="48517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 rot="11820833" flipH="1" flipV="1">
            <a:off x="8061142" y="492892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 rot="11604833" flipH="1" flipV="1">
            <a:off x="8168507" y="49993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 rot="11388833" flipH="1" flipV="1">
            <a:off x="8279943" y="506276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 rot="11172833" flipH="1" flipV="1">
            <a:off x="8395006" y="511891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 rot="10956833" flipH="1" flipV="1">
            <a:off x="8513244" y="516756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 rot="10740833" flipH="1" flipV="1">
            <a:off x="8634190" y="520853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 rot="10524833" flipH="1" flipV="1">
            <a:off x="8757366" y="524166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 rot="10308833" flipH="1" flipV="1">
            <a:off x="8882286" y="526682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 rot="10092833" flipH="1" flipV="1">
            <a:off x="9008458" y="528390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 rot="9876833" flipH="1" flipV="1">
            <a:off x="9135384" y="52928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 rot="9660833">
            <a:off x="8750366" y="398139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 rot="9444833">
            <a:off x="8798380" y="4010956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 rot="9228833">
            <a:off x="8848117" y="4037247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 rot="9012833">
            <a:off x="8899387" y="406016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 rot="8796833">
            <a:off x="8951987" y="4079624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 rot="8580833">
            <a:off x="9005705" y="409554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 rot="8364833">
            <a:off x="9060333" y="410786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 rot="8148833">
            <a:off x="9115653" y="411652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 rot="7932833">
            <a:off x="9171450" y="4121510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 rot="7716833">
            <a:off x="9227500" y="4122789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 rot="7500833">
            <a:off x="9283584" y="412035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椭圆 243"/>
          <p:cNvSpPr/>
          <p:nvPr/>
        </p:nvSpPr>
        <p:spPr>
          <a:xfrm rot="7284833">
            <a:off x="9339480" y="411423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 rot="7068833">
            <a:off x="9402277" y="41462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 rot="6852833">
            <a:off x="9459559" y="41321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 rot="6636833">
            <a:off x="9515951" y="41143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 rot="6420833">
            <a:off x="9571235" y="4092913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 rot="6204833">
            <a:off x="9625190" y="406787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 rot="5988833">
            <a:off x="9677601" y="40393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 rot="5772833">
            <a:off x="9728265" y="4007453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 rot="5556833">
            <a:off x="9776981" y="39723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 rot="5340833">
            <a:off x="9823553" y="3934081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 rot="5124833">
            <a:off x="9867804" y="389289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 rot="4908833">
            <a:off x="9909554" y="384891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 rot="4692833">
            <a:off x="9948640" y="380231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 rot="4476833">
            <a:off x="9984909" y="37532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/>
          <p:cNvSpPr/>
          <p:nvPr/>
        </p:nvSpPr>
        <p:spPr>
          <a:xfrm rot="4260833" flipH="1" flipV="1">
            <a:off x="9431278" y="246455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 rot="4044833" flipH="1" flipV="1">
            <a:off x="9382575" y="244821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 rot="3828833" flipH="1" flipV="1">
            <a:off x="9333139" y="243494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 rot="3612833" flipH="1" flipV="1">
            <a:off x="9283161" y="2424777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 rot="3396833" flipH="1" flipV="1">
            <a:off x="9232843" y="241775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 rot="3180833" flipH="1" flipV="1">
            <a:off x="9182379" y="2413915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 rot="2964833" flipH="1" flipV="1">
            <a:off x="9131972" y="2413265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 rot="2748833" flipH="1" flipV="1">
            <a:off x="9081819" y="241580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 rot="2532833" flipH="1" flipV="1">
            <a:off x="9032118" y="242153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 rot="2316833" flipH="1" flipV="1">
            <a:off x="8983065" y="2430422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 rot="2100833" flipH="1" flipV="1">
            <a:off x="8934854" y="2442437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 rot="1884833" flipH="1" flipV="1">
            <a:off x="8887676" y="245753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 rot="1668833" flipH="1" flipV="1">
            <a:off x="8853439" y="251304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 rot="1452833" flipH="1" flipV="1">
            <a:off x="8811301" y="253348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 rot="1236833" flipH="1" flipV="1">
            <a:off x="8770694" y="255663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 rot="1020833" flipH="1" flipV="1">
            <a:off x="8731777" y="258240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 rot="804833" flipH="1" flipV="1">
            <a:off x="8694706" y="261069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 rot="588833" flipH="1" flipV="1">
            <a:off x="8659628" y="26413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 rot="372833" flipH="1" flipV="1">
            <a:off x="8626679" y="267438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 rot="156833" flipH="1" flipV="1">
            <a:off x="8595990" y="270953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 rot="21540833" flipH="1" flipV="1">
            <a:off x="8567683" y="27466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 rot="21324833" flipH="1" flipV="1">
            <a:off x="8541869" y="278573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 rot="21108833" flipH="1" flipV="1">
            <a:off x="8518649" y="282649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 rot="20892833" flipH="1" flipV="1">
            <a:off x="8498116" y="286880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 rot="20676833" flipH="1" flipV="1">
            <a:off x="8480351" y="291251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 rot="20460833">
            <a:off x="7953227" y="164522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 rot="20244833">
            <a:off x="7862281" y="1728158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 rot="20028833">
            <a:off x="7776753" y="181683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/>
          <p:cNvSpPr/>
          <p:nvPr/>
        </p:nvSpPr>
        <p:spPr>
          <a:xfrm rot="19812833">
            <a:off x="7696986" y="191090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 rot="19596833">
            <a:off x="7623294" y="2009995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 rot="19380833">
            <a:off x="7555963" y="211371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/>
          <p:cNvSpPr/>
          <p:nvPr/>
        </p:nvSpPr>
        <p:spPr>
          <a:xfrm rot="19164833">
            <a:off x="7495265" y="222165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/>
          <p:cNvSpPr/>
          <p:nvPr/>
        </p:nvSpPr>
        <p:spPr>
          <a:xfrm rot="18948833">
            <a:off x="7441435" y="233338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/>
          <p:cNvSpPr/>
          <p:nvPr/>
        </p:nvSpPr>
        <p:spPr>
          <a:xfrm rot="18732833">
            <a:off x="7394689" y="2448471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 rot="18516833">
            <a:off x="7355208" y="2566456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 rot="18300833">
            <a:off x="7323151" y="268687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/>
          <p:cNvSpPr/>
          <p:nvPr/>
        </p:nvSpPr>
        <p:spPr>
          <a:xfrm rot="18084833">
            <a:off x="7298643" y="280924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/>
          <p:cNvSpPr/>
          <p:nvPr/>
        </p:nvSpPr>
        <p:spPr>
          <a:xfrm rot="17868833">
            <a:off x="7289088" y="29749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/>
          <p:cNvSpPr/>
          <p:nvPr/>
        </p:nvSpPr>
        <p:spPr>
          <a:xfrm rot="17652833">
            <a:off x="7282359" y="309913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/>
          <p:cNvSpPr/>
          <p:nvPr/>
        </p:nvSpPr>
        <p:spPr>
          <a:xfrm rot="17436833">
            <a:off x="7283334" y="32236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 rot="17220833">
            <a:off x="7292009" y="3348090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 rot="17004833">
            <a:off x="7308352" y="347185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 rot="16788833">
            <a:off x="7332296" y="359449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 rot="16572833">
            <a:off x="7363746" y="3715516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 rot="16356833">
            <a:off x="7402581" y="383445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 rot="16140833">
            <a:off x="7448645" y="3950828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/>
          <p:cNvSpPr/>
          <p:nvPr/>
        </p:nvSpPr>
        <p:spPr>
          <a:xfrm rot="15924832">
            <a:off x="7501758" y="406418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rot="15708834">
            <a:off x="7561707" y="417407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椭圆 305"/>
          <p:cNvSpPr/>
          <p:nvPr/>
        </p:nvSpPr>
        <p:spPr>
          <a:xfrm rot="15492833">
            <a:off x="7628261" y="4280067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rot="2240280" flipV="1">
            <a:off x="2977003" y="1579582"/>
            <a:ext cx="2717397" cy="385335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rot="4400280" flipV="1">
            <a:off x="1592455" y="3264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rot="4400280" flipV="1">
            <a:off x="1593642" y="29525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/>
          <p:cNvSpPr/>
          <p:nvPr/>
        </p:nvSpPr>
        <p:spPr>
          <a:xfrm rot="4400280" flipV="1">
            <a:off x="1597198" y="26419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椭圆 311"/>
          <p:cNvSpPr/>
          <p:nvPr/>
        </p:nvSpPr>
        <p:spPr>
          <a:xfrm rot="4400280" flipV="1">
            <a:off x="1603110" y="2333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/>
        </p:nvSpPr>
        <p:spPr>
          <a:xfrm rot="4400280" flipV="1">
            <a:off x="1611352" y="20294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椭圆 313"/>
          <p:cNvSpPr/>
          <p:nvPr/>
        </p:nvSpPr>
        <p:spPr>
          <a:xfrm rot="4400280" flipV="1">
            <a:off x="1621896" y="17299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椭圆 314"/>
          <p:cNvSpPr/>
          <p:nvPr/>
        </p:nvSpPr>
        <p:spPr>
          <a:xfrm rot="4400280" flipV="1">
            <a:off x="1634695" y="1436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/>
        </p:nvSpPr>
        <p:spPr>
          <a:xfrm rot="4400280" flipV="1">
            <a:off x="1649703" y="1150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 rot="4400280" flipV="1">
            <a:off x="1666857" y="8721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椭圆 317"/>
          <p:cNvSpPr/>
          <p:nvPr/>
        </p:nvSpPr>
        <p:spPr>
          <a:xfrm rot="4400280" flipV="1">
            <a:off x="1686094" y="6037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 rot="4400280" flipV="1">
            <a:off x="1707334" y="3457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椭圆 319"/>
          <p:cNvSpPr/>
          <p:nvPr/>
        </p:nvSpPr>
        <p:spPr>
          <a:xfrm rot="4400280" flipV="1">
            <a:off x="1730493" y="992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椭圆 320"/>
          <p:cNvSpPr/>
          <p:nvPr/>
        </p:nvSpPr>
        <p:spPr>
          <a:xfrm rot="4400280" flipV="1">
            <a:off x="1755483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 rot="4400280" flipV="1">
            <a:off x="1782203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 rot="4400280" flipV="1">
            <a:off x="1810548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椭圆 323"/>
          <p:cNvSpPr/>
          <p:nvPr/>
        </p:nvSpPr>
        <p:spPr>
          <a:xfrm rot="4400280" flipV="1">
            <a:off x="1840406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椭圆 324"/>
          <p:cNvSpPr/>
          <p:nvPr/>
        </p:nvSpPr>
        <p:spPr>
          <a:xfrm rot="4400280" flipV="1">
            <a:off x="1871659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椭圆 325"/>
          <p:cNvSpPr/>
          <p:nvPr/>
        </p:nvSpPr>
        <p:spPr>
          <a:xfrm rot="4400280" flipV="1">
            <a:off x="1904186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椭圆 326"/>
          <p:cNvSpPr/>
          <p:nvPr/>
        </p:nvSpPr>
        <p:spPr>
          <a:xfrm rot="4400280" flipV="1">
            <a:off x="1937854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椭圆 327"/>
          <p:cNvSpPr/>
          <p:nvPr/>
        </p:nvSpPr>
        <p:spPr>
          <a:xfrm rot="4400280" flipV="1">
            <a:off x="1972535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椭圆 328"/>
          <p:cNvSpPr/>
          <p:nvPr/>
        </p:nvSpPr>
        <p:spPr>
          <a:xfrm rot="4400280" flipV="1">
            <a:off x="2008089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椭圆 329"/>
          <p:cNvSpPr/>
          <p:nvPr/>
        </p:nvSpPr>
        <p:spPr>
          <a:xfrm rot="4400280" flipV="1">
            <a:off x="2044377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 rot="4400280" flipV="1">
            <a:off x="2081254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 rot="4400280" flipV="1">
            <a:off x="2118577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 rot="4400280" flipV="1">
            <a:off x="2156197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 rot="4400280" flipV="1">
            <a:off x="2193966" y="-1701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 rot="4400280" flipV="1">
            <a:off x="2231736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 rot="4400280" flipV="1">
            <a:off x="2269356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 rot="4400280" flipV="1">
            <a:off x="2306680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 rot="4400280" flipV="1">
            <a:off x="2343556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椭圆 338"/>
          <p:cNvSpPr/>
          <p:nvPr/>
        </p:nvSpPr>
        <p:spPr>
          <a:xfrm rot="4400280" flipV="1">
            <a:off x="2379843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0" name="椭圆 339"/>
          <p:cNvSpPr/>
          <p:nvPr/>
        </p:nvSpPr>
        <p:spPr>
          <a:xfrm rot="4400280" flipV="1">
            <a:off x="2415397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1" name="椭圆 340"/>
          <p:cNvSpPr/>
          <p:nvPr/>
        </p:nvSpPr>
        <p:spPr>
          <a:xfrm rot="4400280" flipV="1">
            <a:off x="2450077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椭圆 341"/>
          <p:cNvSpPr/>
          <p:nvPr/>
        </p:nvSpPr>
        <p:spPr>
          <a:xfrm rot="4400280" flipV="1">
            <a:off x="2483745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椭圆 342"/>
          <p:cNvSpPr/>
          <p:nvPr/>
        </p:nvSpPr>
        <p:spPr>
          <a:xfrm rot="4400280" flipV="1">
            <a:off x="2516272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椭圆 343"/>
          <p:cNvSpPr/>
          <p:nvPr/>
        </p:nvSpPr>
        <p:spPr>
          <a:xfrm rot="4400280" flipV="1">
            <a:off x="2547525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椭圆 344"/>
          <p:cNvSpPr/>
          <p:nvPr/>
        </p:nvSpPr>
        <p:spPr>
          <a:xfrm rot="4400280" flipV="1">
            <a:off x="2577384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椭圆 345"/>
          <p:cNvSpPr/>
          <p:nvPr/>
        </p:nvSpPr>
        <p:spPr>
          <a:xfrm rot="4400280" flipV="1">
            <a:off x="2605731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椭圆 346"/>
          <p:cNvSpPr/>
          <p:nvPr/>
        </p:nvSpPr>
        <p:spPr>
          <a:xfrm rot="4400280" flipV="1">
            <a:off x="2632449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椭圆 347"/>
          <p:cNvSpPr/>
          <p:nvPr/>
        </p:nvSpPr>
        <p:spPr>
          <a:xfrm rot="4400280" flipV="1">
            <a:off x="2823507" y="51700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 rot="4400280" flipV="1">
            <a:off x="2846668" y="541656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椭圆 349"/>
          <p:cNvSpPr/>
          <p:nvPr/>
        </p:nvSpPr>
        <p:spPr>
          <a:xfrm rot="4400280" flipV="1">
            <a:off x="2867908" y="56745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椭圆 350"/>
          <p:cNvSpPr/>
          <p:nvPr/>
        </p:nvSpPr>
        <p:spPr>
          <a:xfrm rot="4400280" flipV="1">
            <a:off x="2887142" y="59430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椭圆 351"/>
          <p:cNvSpPr/>
          <p:nvPr/>
        </p:nvSpPr>
        <p:spPr>
          <a:xfrm rot="4400280" flipV="1">
            <a:off x="2904298" y="6220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椭圆 352"/>
          <p:cNvSpPr/>
          <p:nvPr/>
        </p:nvSpPr>
        <p:spPr>
          <a:xfrm rot="4400280" flipV="1">
            <a:off x="2919306" y="65072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椭圆 353"/>
          <p:cNvSpPr/>
          <p:nvPr/>
        </p:nvSpPr>
        <p:spPr>
          <a:xfrm rot="4400280" flipV="1">
            <a:off x="2932105" y="68007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椭圆 354"/>
          <p:cNvSpPr/>
          <p:nvPr/>
        </p:nvSpPr>
        <p:spPr>
          <a:xfrm rot="4400280" flipV="1">
            <a:off x="2942649" y="71002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椭圆 355"/>
          <p:cNvSpPr/>
          <p:nvPr/>
        </p:nvSpPr>
        <p:spPr>
          <a:xfrm rot="4400280" flipV="1">
            <a:off x="2950891" y="7404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椭圆 356"/>
          <p:cNvSpPr/>
          <p:nvPr/>
        </p:nvSpPr>
        <p:spPr>
          <a:xfrm rot="4400280" flipV="1">
            <a:off x="2956802" y="77128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椭圆 357"/>
          <p:cNvSpPr/>
          <p:nvPr/>
        </p:nvSpPr>
        <p:spPr>
          <a:xfrm rot="4400280" flipV="1">
            <a:off x="2960359" y="80233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椭圆 358"/>
          <p:cNvSpPr/>
          <p:nvPr/>
        </p:nvSpPr>
        <p:spPr>
          <a:xfrm rot="4400280" flipV="1">
            <a:off x="2961544" y="833513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椭圆 359"/>
          <p:cNvSpPr/>
          <p:nvPr/>
        </p:nvSpPr>
        <p:spPr>
          <a:xfrm rot="4400280" flipV="1">
            <a:off x="2960359" y="86469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椭圆 360"/>
          <p:cNvSpPr/>
          <p:nvPr/>
        </p:nvSpPr>
        <p:spPr>
          <a:xfrm rot="4400280" flipV="1">
            <a:off x="2956802" y="89574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椭圆 361"/>
          <p:cNvSpPr/>
          <p:nvPr/>
        </p:nvSpPr>
        <p:spPr>
          <a:xfrm rot="4400280" flipV="1">
            <a:off x="2950891" y="92655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椭圆 362"/>
          <p:cNvSpPr/>
          <p:nvPr/>
        </p:nvSpPr>
        <p:spPr>
          <a:xfrm rot="4400280" flipV="1">
            <a:off x="2942649" y="9569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椭圆 363"/>
          <p:cNvSpPr/>
          <p:nvPr/>
        </p:nvSpPr>
        <p:spPr>
          <a:xfrm rot="4400280" flipV="1">
            <a:off x="2932105" y="98695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椭圆 364"/>
          <p:cNvSpPr/>
          <p:nvPr/>
        </p:nvSpPr>
        <p:spPr>
          <a:xfrm rot="4400280" flipV="1">
            <a:off x="2919306" y="101630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椭圆 365"/>
          <p:cNvSpPr/>
          <p:nvPr/>
        </p:nvSpPr>
        <p:spPr>
          <a:xfrm rot="4400280" flipV="1">
            <a:off x="2904298" y="104492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/>
          <p:cNvSpPr/>
          <p:nvPr/>
        </p:nvSpPr>
        <p:spPr>
          <a:xfrm rot="4400280" flipV="1">
            <a:off x="2887142" y="1072722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/>
          <p:cNvSpPr/>
          <p:nvPr/>
        </p:nvSpPr>
        <p:spPr>
          <a:xfrm rot="4400280" flipV="1">
            <a:off x="2867908" y="10995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/>
          <p:cNvSpPr/>
          <p:nvPr/>
        </p:nvSpPr>
        <p:spPr>
          <a:xfrm rot="4400280" flipV="1">
            <a:off x="2846668" y="112536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椭圆 369"/>
          <p:cNvSpPr/>
          <p:nvPr/>
        </p:nvSpPr>
        <p:spPr>
          <a:xfrm rot="4400280" flipV="1">
            <a:off x="2823507" y="115001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椭圆 370"/>
          <p:cNvSpPr/>
          <p:nvPr/>
        </p:nvSpPr>
        <p:spPr>
          <a:xfrm rot="4400280" flipV="1">
            <a:off x="2632449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椭圆 371"/>
          <p:cNvSpPr/>
          <p:nvPr/>
        </p:nvSpPr>
        <p:spPr>
          <a:xfrm rot="4400280" flipV="1">
            <a:off x="2605731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椭圆 372"/>
          <p:cNvSpPr/>
          <p:nvPr/>
        </p:nvSpPr>
        <p:spPr>
          <a:xfrm rot="4400280" flipV="1">
            <a:off x="2577384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椭圆 373"/>
          <p:cNvSpPr/>
          <p:nvPr/>
        </p:nvSpPr>
        <p:spPr>
          <a:xfrm rot="4400280" flipV="1">
            <a:off x="2547525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椭圆 374"/>
          <p:cNvSpPr/>
          <p:nvPr/>
        </p:nvSpPr>
        <p:spPr>
          <a:xfrm rot="4400280" flipV="1">
            <a:off x="2516272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椭圆 375"/>
          <p:cNvSpPr/>
          <p:nvPr/>
        </p:nvSpPr>
        <p:spPr>
          <a:xfrm rot="4400280" flipV="1">
            <a:off x="2483745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椭圆 376"/>
          <p:cNvSpPr/>
          <p:nvPr/>
        </p:nvSpPr>
        <p:spPr>
          <a:xfrm rot="4400280" flipV="1">
            <a:off x="2450077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椭圆 377"/>
          <p:cNvSpPr/>
          <p:nvPr/>
        </p:nvSpPr>
        <p:spPr>
          <a:xfrm rot="4400280" flipV="1">
            <a:off x="2415397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椭圆 378"/>
          <p:cNvSpPr/>
          <p:nvPr/>
        </p:nvSpPr>
        <p:spPr>
          <a:xfrm rot="4400280" flipV="1">
            <a:off x="2379843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椭圆 379"/>
          <p:cNvSpPr/>
          <p:nvPr/>
        </p:nvSpPr>
        <p:spPr>
          <a:xfrm rot="4400280" flipV="1">
            <a:off x="2343556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椭圆 380"/>
          <p:cNvSpPr/>
          <p:nvPr/>
        </p:nvSpPr>
        <p:spPr>
          <a:xfrm rot="4400280" flipV="1">
            <a:off x="2306680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椭圆 381"/>
          <p:cNvSpPr/>
          <p:nvPr/>
        </p:nvSpPr>
        <p:spPr>
          <a:xfrm rot="4400280" flipV="1">
            <a:off x="2269356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椭圆 382"/>
          <p:cNvSpPr/>
          <p:nvPr/>
        </p:nvSpPr>
        <p:spPr>
          <a:xfrm rot="4400280" flipV="1">
            <a:off x="2231736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椭圆 383"/>
          <p:cNvSpPr/>
          <p:nvPr/>
        </p:nvSpPr>
        <p:spPr>
          <a:xfrm rot="4400280" flipV="1">
            <a:off x="2193966" y="82296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椭圆 384"/>
          <p:cNvSpPr/>
          <p:nvPr/>
        </p:nvSpPr>
        <p:spPr>
          <a:xfrm rot="4400280" flipV="1">
            <a:off x="2156197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椭圆 385"/>
          <p:cNvSpPr/>
          <p:nvPr/>
        </p:nvSpPr>
        <p:spPr>
          <a:xfrm rot="4400280" flipV="1">
            <a:off x="2118577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椭圆 386"/>
          <p:cNvSpPr/>
          <p:nvPr/>
        </p:nvSpPr>
        <p:spPr>
          <a:xfrm rot="4400280" flipV="1">
            <a:off x="2081254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椭圆 387"/>
          <p:cNvSpPr/>
          <p:nvPr/>
        </p:nvSpPr>
        <p:spPr>
          <a:xfrm rot="4400280" flipV="1">
            <a:off x="2044377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椭圆 388"/>
          <p:cNvSpPr/>
          <p:nvPr/>
        </p:nvSpPr>
        <p:spPr>
          <a:xfrm rot="4400280" flipV="1">
            <a:off x="2008089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椭圆 389"/>
          <p:cNvSpPr/>
          <p:nvPr/>
        </p:nvSpPr>
        <p:spPr>
          <a:xfrm rot="4400280" flipV="1">
            <a:off x="1972535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椭圆 390"/>
          <p:cNvSpPr/>
          <p:nvPr/>
        </p:nvSpPr>
        <p:spPr>
          <a:xfrm rot="4400280" flipV="1">
            <a:off x="1937854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椭圆 391"/>
          <p:cNvSpPr/>
          <p:nvPr/>
        </p:nvSpPr>
        <p:spPr>
          <a:xfrm rot="4400280" flipV="1">
            <a:off x="1904186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椭圆 392"/>
          <p:cNvSpPr/>
          <p:nvPr/>
        </p:nvSpPr>
        <p:spPr>
          <a:xfrm rot="4400280" flipV="1">
            <a:off x="1871659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椭圆 393"/>
          <p:cNvSpPr/>
          <p:nvPr/>
        </p:nvSpPr>
        <p:spPr>
          <a:xfrm rot="4400280" flipV="1">
            <a:off x="1840406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椭圆 394"/>
          <p:cNvSpPr/>
          <p:nvPr/>
        </p:nvSpPr>
        <p:spPr>
          <a:xfrm rot="4400280" flipV="1">
            <a:off x="1810548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6" name="椭圆 395"/>
          <p:cNvSpPr/>
          <p:nvPr/>
        </p:nvSpPr>
        <p:spPr>
          <a:xfrm rot="4400280" flipV="1">
            <a:off x="1782203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椭圆 396"/>
          <p:cNvSpPr/>
          <p:nvPr/>
        </p:nvSpPr>
        <p:spPr>
          <a:xfrm rot="4400280" flipV="1">
            <a:off x="1755483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8" name="椭圆 397"/>
          <p:cNvSpPr/>
          <p:nvPr/>
        </p:nvSpPr>
        <p:spPr>
          <a:xfrm rot="4400280" flipV="1">
            <a:off x="1730493" y="6429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椭圆 398"/>
          <p:cNvSpPr/>
          <p:nvPr/>
        </p:nvSpPr>
        <p:spPr>
          <a:xfrm rot="4400280" flipV="1">
            <a:off x="1707334" y="61828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椭圆 399"/>
          <p:cNvSpPr/>
          <p:nvPr/>
        </p:nvSpPr>
        <p:spPr>
          <a:xfrm rot="4400280" flipV="1">
            <a:off x="1686094" y="5924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椭圆 400"/>
          <p:cNvSpPr/>
          <p:nvPr/>
        </p:nvSpPr>
        <p:spPr>
          <a:xfrm rot="4400280" flipV="1">
            <a:off x="1666857" y="56563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/>
          <p:cNvSpPr/>
          <p:nvPr/>
        </p:nvSpPr>
        <p:spPr>
          <a:xfrm rot="4400280" flipV="1">
            <a:off x="1649703" y="53784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/>
          <p:nvPr/>
        </p:nvSpPr>
        <p:spPr>
          <a:xfrm rot="4400280" flipV="1">
            <a:off x="1634695" y="50921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4400280" flipV="1">
            <a:off x="1621896" y="4798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4400280" flipV="1">
            <a:off x="1611352" y="4499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椭圆 405"/>
          <p:cNvSpPr/>
          <p:nvPr/>
        </p:nvSpPr>
        <p:spPr>
          <a:xfrm rot="4400280" flipV="1">
            <a:off x="1603110" y="4194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4400280" flipV="1">
            <a:off x="1597198" y="38865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4400280" flipV="1">
            <a:off x="2044329" y="441191"/>
            <a:ext cx="3591107" cy="510739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3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组合 1835"/>
          <p:cNvGrpSpPr/>
          <p:nvPr/>
        </p:nvGrpSpPr>
        <p:grpSpPr>
          <a:xfrm>
            <a:off x="337153" y="711991"/>
            <a:ext cx="3498247" cy="3272442"/>
            <a:chOff x="184753" y="292891"/>
            <a:chExt cx="2719500" cy="2702914"/>
          </a:xfrm>
        </p:grpSpPr>
        <p:grpSp>
          <p:nvGrpSpPr>
            <p:cNvPr id="1733" name="组合 1732"/>
            <p:cNvGrpSpPr/>
            <p:nvPr/>
          </p:nvGrpSpPr>
          <p:grpSpPr>
            <a:xfrm flipH="1">
              <a:off x="184753" y="381001"/>
              <a:ext cx="2719500" cy="2614804"/>
              <a:chOff x="3988052" y="1495616"/>
              <a:chExt cx="4891901" cy="4703573"/>
            </a:xfrm>
          </p:grpSpPr>
          <p:sp>
            <p:nvSpPr>
              <p:cNvPr id="1562" name="椭圆 1561"/>
              <p:cNvSpPr/>
              <p:nvPr/>
            </p:nvSpPr>
            <p:spPr>
              <a:xfrm>
                <a:off x="4810685" y="1981015"/>
                <a:ext cx="3588731" cy="361646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1" name="椭圆 1630"/>
              <p:cNvSpPr/>
              <p:nvPr/>
            </p:nvSpPr>
            <p:spPr>
              <a:xfrm rot="16200000">
                <a:off x="4447311" y="2010040"/>
                <a:ext cx="3647374" cy="355832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2" name="椭圆 1631"/>
              <p:cNvSpPr/>
              <p:nvPr/>
            </p:nvSpPr>
            <p:spPr>
              <a:xfrm rot="16416000">
                <a:off x="4447683" y="2021672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3" name="椭圆 1632"/>
              <p:cNvSpPr/>
              <p:nvPr/>
            </p:nvSpPr>
            <p:spPr>
              <a:xfrm rot="16632000">
                <a:off x="4447344" y="203328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4" name="椭圆 1633"/>
              <p:cNvSpPr/>
              <p:nvPr/>
            </p:nvSpPr>
            <p:spPr>
              <a:xfrm rot="16848000">
                <a:off x="4113053" y="164199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5" name="椭圆 1634"/>
              <p:cNvSpPr/>
              <p:nvPr/>
            </p:nvSpPr>
            <p:spPr>
              <a:xfrm rot="17064000">
                <a:off x="4120724" y="1638771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6" name="椭圆 1635"/>
              <p:cNvSpPr/>
              <p:nvPr/>
            </p:nvSpPr>
            <p:spPr>
              <a:xfrm rot="17280000">
                <a:off x="4128601" y="163600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7" name="椭圆 1636"/>
              <p:cNvSpPr/>
              <p:nvPr/>
            </p:nvSpPr>
            <p:spPr>
              <a:xfrm rot="17496000">
                <a:off x="4136649" y="1633714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8" name="椭圆 1637"/>
              <p:cNvSpPr/>
              <p:nvPr/>
            </p:nvSpPr>
            <p:spPr>
              <a:xfrm rot="17712000">
                <a:off x="4144841" y="163190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9" name="椭圆 1638"/>
              <p:cNvSpPr/>
              <p:nvPr/>
            </p:nvSpPr>
            <p:spPr>
              <a:xfrm rot="17928000">
                <a:off x="4153143" y="163057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0" name="椭圆 1639"/>
              <p:cNvSpPr/>
              <p:nvPr/>
            </p:nvSpPr>
            <p:spPr>
              <a:xfrm rot="18144000">
                <a:off x="4161521" y="1629747"/>
                <a:ext cx="3838306" cy="40788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1" name="椭圆 1640"/>
              <p:cNvSpPr/>
              <p:nvPr/>
            </p:nvSpPr>
            <p:spPr>
              <a:xfrm rot="18360000">
                <a:off x="4169944" y="162941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2" name="椭圆 1641"/>
              <p:cNvSpPr/>
              <p:nvPr/>
            </p:nvSpPr>
            <p:spPr>
              <a:xfrm rot="18576000">
                <a:off x="4178377" y="1629573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3" name="椭圆 1642"/>
              <p:cNvSpPr/>
              <p:nvPr/>
            </p:nvSpPr>
            <p:spPr>
              <a:xfrm rot="18792000">
                <a:off x="4158199" y="1619686"/>
                <a:ext cx="3891271" cy="402336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4" name="椭圆 1643"/>
              <p:cNvSpPr/>
              <p:nvPr/>
            </p:nvSpPr>
            <p:spPr>
              <a:xfrm rot="19008000" flipH="1" flipV="1">
                <a:off x="4058841" y="1728537"/>
                <a:ext cx="4113724" cy="380578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5" name="椭圆 1644"/>
              <p:cNvSpPr/>
              <p:nvPr/>
            </p:nvSpPr>
            <p:spPr>
              <a:xfrm rot="19224000" flipH="1" flipV="1">
                <a:off x="4069577" y="1730347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6" name="椭圆 1645"/>
              <p:cNvSpPr/>
              <p:nvPr/>
            </p:nvSpPr>
            <p:spPr>
              <a:xfrm rot="19440000" flipH="1" flipV="1">
                <a:off x="4080176" y="1732790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7" name="椭圆 1646"/>
              <p:cNvSpPr/>
              <p:nvPr/>
            </p:nvSpPr>
            <p:spPr>
              <a:xfrm rot="19656000" flipH="1" flipV="1">
                <a:off x="4090599" y="1735867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8" name="椭圆 1647"/>
              <p:cNvSpPr/>
              <p:nvPr/>
            </p:nvSpPr>
            <p:spPr>
              <a:xfrm rot="19872000" flipH="1" flipV="1">
                <a:off x="4100805" y="1739564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9" name="椭圆 1648"/>
              <p:cNvSpPr/>
              <p:nvPr/>
            </p:nvSpPr>
            <p:spPr>
              <a:xfrm rot="20088000" flipH="1" flipV="1">
                <a:off x="4203210" y="170270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0" name="椭圆 1649"/>
              <p:cNvSpPr/>
              <p:nvPr/>
            </p:nvSpPr>
            <p:spPr>
              <a:xfrm rot="20304000" flipH="1" flipV="1">
                <a:off x="4215404" y="1713151"/>
                <a:ext cx="4113728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1" name="椭圆 1650"/>
              <p:cNvSpPr/>
              <p:nvPr/>
            </p:nvSpPr>
            <p:spPr>
              <a:xfrm rot="20520000" flipH="1" flipV="1">
                <a:off x="4226887" y="1724313"/>
                <a:ext cx="4113725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2" name="椭圆 1651"/>
              <p:cNvSpPr/>
              <p:nvPr/>
            </p:nvSpPr>
            <p:spPr>
              <a:xfrm rot="20736000" flipH="1" flipV="1">
                <a:off x="4237608" y="173613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3" name="椭圆 1652"/>
              <p:cNvSpPr/>
              <p:nvPr/>
            </p:nvSpPr>
            <p:spPr>
              <a:xfrm rot="20952000" flipH="1" flipV="1">
                <a:off x="4247536" y="1748568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4" name="椭圆 1653"/>
              <p:cNvSpPr/>
              <p:nvPr/>
            </p:nvSpPr>
            <p:spPr>
              <a:xfrm rot="21168000" flipH="1" flipV="1">
                <a:off x="4791411" y="1917240"/>
                <a:ext cx="3588731" cy="36164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5" name="椭圆 1654"/>
              <p:cNvSpPr/>
              <p:nvPr/>
            </p:nvSpPr>
            <p:spPr>
              <a:xfrm rot="21384000" flipH="1" flipV="1">
                <a:off x="4795256" y="194773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6" name="椭圆 1655"/>
              <p:cNvSpPr/>
              <p:nvPr/>
            </p:nvSpPr>
            <p:spPr>
              <a:xfrm>
                <a:off x="5734843" y="2722160"/>
                <a:ext cx="1383386" cy="139407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7" name="椭圆 1656"/>
              <p:cNvSpPr/>
              <p:nvPr/>
            </p:nvSpPr>
            <p:spPr>
              <a:xfrm rot="216000">
                <a:off x="4312555" y="149561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8" name="椭圆 1657"/>
              <p:cNvSpPr/>
              <p:nvPr/>
            </p:nvSpPr>
            <p:spPr>
              <a:xfrm rot="432000">
                <a:off x="4338329" y="151298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9" name="椭圆 1658"/>
              <p:cNvSpPr/>
              <p:nvPr/>
            </p:nvSpPr>
            <p:spPr>
              <a:xfrm rot="648000">
                <a:off x="4362906" y="153184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0" name="椭圆 1659"/>
              <p:cNvSpPr/>
              <p:nvPr/>
            </p:nvSpPr>
            <p:spPr>
              <a:xfrm rot="864000">
                <a:off x="4386187" y="1552123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1" name="椭圆 1660"/>
              <p:cNvSpPr/>
              <p:nvPr/>
            </p:nvSpPr>
            <p:spPr>
              <a:xfrm rot="1080000">
                <a:off x="4408083" y="157374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2" name="椭圆 1661"/>
              <p:cNvSpPr/>
              <p:nvPr/>
            </p:nvSpPr>
            <p:spPr>
              <a:xfrm rot="1296000">
                <a:off x="4428507" y="15966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3" name="椭圆 1662"/>
              <p:cNvSpPr/>
              <p:nvPr/>
            </p:nvSpPr>
            <p:spPr>
              <a:xfrm rot="1512000">
                <a:off x="4447376" y="162067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4" name="椭圆 1663"/>
              <p:cNvSpPr/>
              <p:nvPr/>
            </p:nvSpPr>
            <p:spPr>
              <a:xfrm rot="1728000">
                <a:off x="4464619" y="164579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椭圆 1664"/>
              <p:cNvSpPr/>
              <p:nvPr/>
            </p:nvSpPr>
            <p:spPr>
              <a:xfrm rot="1944000">
                <a:off x="4480168" y="1671878"/>
                <a:ext cx="4113728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6" name="椭圆 1665"/>
              <p:cNvSpPr/>
              <p:nvPr/>
            </p:nvSpPr>
            <p:spPr>
              <a:xfrm rot="2160000">
                <a:off x="4493956" y="169883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椭圆 1666"/>
              <p:cNvSpPr/>
              <p:nvPr/>
            </p:nvSpPr>
            <p:spPr>
              <a:xfrm rot="2376000">
                <a:off x="4505934" y="1726554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8" name="椭圆 1667"/>
              <p:cNvSpPr/>
              <p:nvPr/>
            </p:nvSpPr>
            <p:spPr>
              <a:xfrm rot="2592000">
                <a:off x="4541616" y="1690367"/>
                <a:ext cx="4057740" cy="385830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椭圆 1668"/>
              <p:cNvSpPr/>
              <p:nvPr/>
            </p:nvSpPr>
            <p:spPr>
              <a:xfrm rot="2808000" flipH="1" flipV="1">
                <a:off x="4663060" y="16078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0" name="椭圆 1669"/>
              <p:cNvSpPr/>
              <p:nvPr/>
            </p:nvSpPr>
            <p:spPr>
              <a:xfrm rot="3024000" flipH="1" flipV="1">
                <a:off x="4671822" y="163737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椭圆 1670"/>
              <p:cNvSpPr/>
              <p:nvPr/>
            </p:nvSpPr>
            <p:spPr>
              <a:xfrm rot="3240000" flipH="1" flipV="1">
                <a:off x="4678614" y="1667328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2" name="椭圆 1671"/>
              <p:cNvSpPr/>
              <p:nvPr/>
            </p:nvSpPr>
            <p:spPr>
              <a:xfrm rot="3456000" flipH="1" flipV="1">
                <a:off x="4683410" y="1697627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椭圆 1672"/>
              <p:cNvSpPr/>
              <p:nvPr/>
            </p:nvSpPr>
            <p:spPr>
              <a:xfrm rot="3672000" flipH="1" flipV="1">
                <a:off x="4686190" y="1728157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4" name="椭圆 1673"/>
              <p:cNvSpPr/>
              <p:nvPr/>
            </p:nvSpPr>
            <p:spPr>
              <a:xfrm rot="3888000" flipH="1" flipV="1">
                <a:off x="4778623" y="171798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椭圆 1674"/>
              <p:cNvSpPr/>
              <p:nvPr/>
            </p:nvSpPr>
            <p:spPr>
              <a:xfrm rot="4104000" flipH="1" flipV="1">
                <a:off x="4779875" y="1754135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6" name="椭圆 1675"/>
              <p:cNvSpPr/>
              <p:nvPr/>
            </p:nvSpPr>
            <p:spPr>
              <a:xfrm rot="4320000" flipH="1" flipV="1">
                <a:off x="4778731" y="17902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椭圆 1676"/>
              <p:cNvSpPr/>
              <p:nvPr/>
            </p:nvSpPr>
            <p:spPr>
              <a:xfrm rot="4536000" flipH="1" flipV="1">
                <a:off x="5563352" y="2437664"/>
                <a:ext cx="2650628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8" name="椭圆 1677"/>
              <p:cNvSpPr/>
              <p:nvPr/>
            </p:nvSpPr>
            <p:spPr>
              <a:xfrm rot="4752000" flipH="1" flipV="1">
                <a:off x="5138301" y="2167324"/>
                <a:ext cx="3647372" cy="355832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椭圆 1678"/>
              <p:cNvSpPr/>
              <p:nvPr/>
            </p:nvSpPr>
            <p:spPr>
              <a:xfrm rot="4968000" flipH="1" flipV="1">
                <a:off x="5126667" y="221973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0" name="椭圆 1679"/>
              <p:cNvSpPr/>
              <p:nvPr/>
            </p:nvSpPr>
            <p:spPr>
              <a:xfrm rot="5184000" flipH="1" flipV="1">
                <a:off x="5111646" y="2271331"/>
                <a:ext cx="3647368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椭圆 1680"/>
              <p:cNvSpPr/>
              <p:nvPr/>
            </p:nvSpPr>
            <p:spPr>
              <a:xfrm rot="5400000">
                <a:off x="5106738" y="2010045"/>
                <a:ext cx="3647363" cy="3558321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2" name="椭圆 1681"/>
              <p:cNvSpPr/>
              <p:nvPr/>
            </p:nvSpPr>
            <p:spPr>
              <a:xfrm rot="5616000">
                <a:off x="5105803" y="2060840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椭圆 1682"/>
              <p:cNvSpPr/>
              <p:nvPr/>
            </p:nvSpPr>
            <p:spPr>
              <a:xfrm rot="5832000">
                <a:off x="5101565" y="2111459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4" name="椭圆 1683"/>
              <p:cNvSpPr/>
              <p:nvPr/>
            </p:nvSpPr>
            <p:spPr>
              <a:xfrm rot="6048000">
                <a:off x="5094040" y="2161701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椭圆 1684"/>
              <p:cNvSpPr/>
              <p:nvPr/>
            </p:nvSpPr>
            <p:spPr>
              <a:xfrm rot="6264000">
                <a:off x="5252223" y="2429200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6" name="椭圆 1685"/>
              <p:cNvSpPr/>
              <p:nvPr/>
            </p:nvSpPr>
            <p:spPr>
              <a:xfrm rot="6480000">
                <a:off x="4755747" y="1828760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椭圆 1686"/>
              <p:cNvSpPr/>
              <p:nvPr/>
            </p:nvSpPr>
            <p:spPr>
              <a:xfrm rot="6696000">
                <a:off x="4749765" y="1863337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8" name="椭圆 1687"/>
              <p:cNvSpPr/>
              <p:nvPr/>
            </p:nvSpPr>
            <p:spPr>
              <a:xfrm rot="6912000">
                <a:off x="4741503" y="1897487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椭圆 1688"/>
              <p:cNvSpPr/>
              <p:nvPr/>
            </p:nvSpPr>
            <p:spPr>
              <a:xfrm rot="7128000">
                <a:off x="4731000" y="1931079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0" name="椭圆 1689"/>
              <p:cNvSpPr/>
              <p:nvPr/>
            </p:nvSpPr>
            <p:spPr>
              <a:xfrm rot="7344000">
                <a:off x="4718291" y="196397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椭圆 1690"/>
              <p:cNvSpPr/>
              <p:nvPr/>
            </p:nvSpPr>
            <p:spPr>
              <a:xfrm rot="7560000">
                <a:off x="4703428" y="1996051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2" name="椭圆 1691"/>
              <p:cNvSpPr/>
              <p:nvPr/>
            </p:nvSpPr>
            <p:spPr>
              <a:xfrm rot="7776000">
                <a:off x="4686473" y="2027177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椭圆 1692"/>
              <p:cNvSpPr/>
              <p:nvPr/>
            </p:nvSpPr>
            <p:spPr>
              <a:xfrm rot="7992000">
                <a:off x="4638899" y="2046681"/>
                <a:ext cx="3891265" cy="402335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4" name="椭圆 1693"/>
              <p:cNvSpPr/>
              <p:nvPr/>
            </p:nvSpPr>
            <p:spPr>
              <a:xfrm rot="8208000" flipH="1" flipV="1">
                <a:off x="4510241" y="218323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椭圆 1694"/>
              <p:cNvSpPr/>
              <p:nvPr/>
            </p:nvSpPr>
            <p:spPr>
              <a:xfrm rot="8424000" flipH="1" flipV="1">
                <a:off x="4489905" y="2210959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6" name="椭圆 1695"/>
              <p:cNvSpPr/>
              <p:nvPr/>
            </p:nvSpPr>
            <p:spPr>
              <a:xfrm rot="8640000" flipH="1" flipV="1">
                <a:off x="4467774" y="2237426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椭圆 1696"/>
              <p:cNvSpPr/>
              <p:nvPr/>
            </p:nvSpPr>
            <p:spPr>
              <a:xfrm rot="8856000" flipH="1" flipV="1">
                <a:off x="4443935" y="22625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8" name="椭圆 1697"/>
              <p:cNvSpPr/>
              <p:nvPr/>
            </p:nvSpPr>
            <p:spPr>
              <a:xfrm rot="9072000" flipH="1" flipV="1">
                <a:off x="4418480" y="228616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椭圆 1698"/>
              <p:cNvSpPr/>
              <p:nvPr/>
            </p:nvSpPr>
            <p:spPr>
              <a:xfrm rot="9288000" flipH="1" flipV="1">
                <a:off x="4483976" y="226709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0" name="椭圆 1699"/>
              <p:cNvSpPr/>
              <p:nvPr/>
            </p:nvSpPr>
            <p:spPr>
              <a:xfrm rot="9504000" flipH="1" flipV="1">
                <a:off x="4458151" y="2293110"/>
                <a:ext cx="4113732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椭圆 1700"/>
              <p:cNvSpPr/>
              <p:nvPr/>
            </p:nvSpPr>
            <p:spPr>
              <a:xfrm rot="9720000" flipH="1" flipV="1">
                <a:off x="4430657" y="231754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2" name="椭圆 1701"/>
              <p:cNvSpPr/>
              <p:nvPr/>
            </p:nvSpPr>
            <p:spPr>
              <a:xfrm rot="9936000" flipH="1" flipV="1">
                <a:off x="4401600" y="2340294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3" name="椭圆 1702"/>
              <p:cNvSpPr/>
              <p:nvPr/>
            </p:nvSpPr>
            <p:spPr>
              <a:xfrm rot="10152000" flipH="1" flipV="1">
                <a:off x="4371096" y="2361278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4" name="椭圆 1703"/>
              <p:cNvSpPr/>
              <p:nvPr/>
            </p:nvSpPr>
            <p:spPr>
              <a:xfrm rot="10368000" flipH="1" flipV="1">
                <a:off x="4509802" y="3547295"/>
                <a:ext cx="4016608" cy="2628169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5" name="椭圆 1704"/>
              <p:cNvSpPr/>
              <p:nvPr/>
            </p:nvSpPr>
            <p:spPr>
              <a:xfrm rot="10584000" flipH="1" flipV="1">
                <a:off x="4440233" y="3571019"/>
                <a:ext cx="4016608" cy="262817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6" name="椭圆 1705"/>
              <p:cNvSpPr/>
              <p:nvPr/>
            </p:nvSpPr>
            <p:spPr>
              <a:xfrm rot="10800000">
                <a:off x="4810688" y="22928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7" name="椭圆 1706"/>
              <p:cNvSpPr/>
              <p:nvPr/>
            </p:nvSpPr>
            <p:spPr>
              <a:xfrm rot="11016000">
                <a:off x="4789691" y="2323760"/>
                <a:ext cx="3588727" cy="361646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8" name="椭圆 1707"/>
              <p:cNvSpPr/>
              <p:nvPr/>
            </p:nvSpPr>
            <p:spPr>
              <a:xfrm rot="11232000">
                <a:off x="4766750" y="23532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9" name="椭圆 1708"/>
              <p:cNvSpPr/>
              <p:nvPr/>
            </p:nvSpPr>
            <p:spPr>
              <a:xfrm rot="11448000">
                <a:off x="4225276" y="3320839"/>
                <a:ext cx="4016604" cy="262816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0" name="椭圆 1709"/>
              <p:cNvSpPr/>
              <p:nvPr/>
            </p:nvSpPr>
            <p:spPr>
              <a:xfrm rot="11664000">
                <a:off x="4171366" y="3327482"/>
                <a:ext cx="4016602" cy="26281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1" name="椭圆 1710"/>
              <p:cNvSpPr/>
              <p:nvPr/>
            </p:nvSpPr>
            <p:spPr>
              <a:xfrm rot="11880000">
                <a:off x="4204314" y="2166980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2" name="椭圆 1711"/>
              <p:cNvSpPr/>
              <p:nvPr/>
            </p:nvSpPr>
            <p:spPr>
              <a:xfrm rot="12096000">
                <a:off x="4185759" y="2176583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3" name="椭圆 1712"/>
              <p:cNvSpPr/>
              <p:nvPr/>
            </p:nvSpPr>
            <p:spPr>
              <a:xfrm rot="12312000">
                <a:off x="4166613" y="21850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4" name="椭圆 1713"/>
              <p:cNvSpPr/>
              <p:nvPr/>
            </p:nvSpPr>
            <p:spPr>
              <a:xfrm rot="12528000">
                <a:off x="4146944" y="2192396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5" name="椭圆 1714"/>
              <p:cNvSpPr/>
              <p:nvPr/>
            </p:nvSpPr>
            <p:spPr>
              <a:xfrm rot="12744000">
                <a:off x="4126833" y="2198537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6" name="椭圆 1715"/>
              <p:cNvSpPr/>
              <p:nvPr/>
            </p:nvSpPr>
            <p:spPr>
              <a:xfrm rot="12960000">
                <a:off x="4106361" y="22034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7" name="椭圆 1716"/>
              <p:cNvSpPr/>
              <p:nvPr/>
            </p:nvSpPr>
            <p:spPr>
              <a:xfrm rot="13176000">
                <a:off x="4085606" y="2207171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8" name="椭圆 1717"/>
              <p:cNvSpPr/>
              <p:nvPr/>
            </p:nvSpPr>
            <p:spPr>
              <a:xfrm rot="13392000">
                <a:off x="4090214" y="2145070"/>
                <a:ext cx="4057738" cy="385829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9" name="椭圆 1718"/>
              <p:cNvSpPr/>
              <p:nvPr/>
            </p:nvSpPr>
            <p:spPr>
              <a:xfrm rot="13608000" flipH="1" flipV="1">
                <a:off x="4182365" y="203488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0" name="椭圆 1719"/>
              <p:cNvSpPr/>
              <p:nvPr/>
            </p:nvSpPr>
            <p:spPr>
              <a:xfrm rot="13824000" flipH="1" flipV="1">
                <a:off x="4163730" y="203497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1" name="椭圆 1720"/>
              <p:cNvSpPr/>
              <p:nvPr/>
            </p:nvSpPr>
            <p:spPr>
              <a:xfrm rot="14040000" flipH="1" flipV="1">
                <a:off x="4145134" y="2033964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2" name="椭圆 1721"/>
              <p:cNvSpPr/>
              <p:nvPr/>
            </p:nvSpPr>
            <p:spPr>
              <a:xfrm rot="14256000" flipH="1" flipV="1">
                <a:off x="4126643" y="203185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3" name="椭圆 1722"/>
              <p:cNvSpPr/>
              <p:nvPr/>
            </p:nvSpPr>
            <p:spPr>
              <a:xfrm rot="14472000" flipH="1" flipV="1">
                <a:off x="4108338" y="2028656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4" name="椭圆 1723"/>
              <p:cNvSpPr/>
              <p:nvPr/>
            </p:nvSpPr>
            <p:spPr>
              <a:xfrm rot="14688000" flipH="1" flipV="1">
                <a:off x="4181963" y="1983569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5" name="椭圆 1724"/>
              <p:cNvSpPr/>
              <p:nvPr/>
            </p:nvSpPr>
            <p:spPr>
              <a:xfrm rot="14904000" flipH="1" flipV="1">
                <a:off x="4166764" y="198375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6" name="椭圆 1725"/>
              <p:cNvSpPr/>
              <p:nvPr/>
            </p:nvSpPr>
            <p:spPr>
              <a:xfrm rot="15120000" flipH="1" flipV="1">
                <a:off x="4151587" y="198304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7" name="椭圆 1726"/>
              <p:cNvSpPr/>
              <p:nvPr/>
            </p:nvSpPr>
            <p:spPr>
              <a:xfrm rot="15336000" flipH="1" flipV="1">
                <a:off x="4924649" y="2592784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8" name="椭圆 1727"/>
              <p:cNvSpPr/>
              <p:nvPr/>
            </p:nvSpPr>
            <p:spPr>
              <a:xfrm rot="15552001" flipH="1" flipV="1">
                <a:off x="4873951" y="2601372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9" name="椭圆 1728"/>
              <p:cNvSpPr/>
              <p:nvPr/>
            </p:nvSpPr>
            <p:spPr>
              <a:xfrm rot="15767999" flipH="1" flipV="1">
                <a:off x="4472448" y="2297908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0" name="椭圆 1729"/>
              <p:cNvSpPr/>
              <p:nvPr/>
            </p:nvSpPr>
            <p:spPr>
              <a:xfrm rot="15984000" flipH="1" flipV="1">
                <a:off x="4453527" y="2310496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35" name="椭圆 1734"/>
            <p:cNvSpPr/>
            <p:nvPr/>
          </p:nvSpPr>
          <p:spPr>
            <a:xfrm rot="6758905" flipH="1">
              <a:off x="586674" y="676922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6" name="椭圆 1735"/>
            <p:cNvSpPr/>
            <p:nvPr/>
          </p:nvSpPr>
          <p:spPr>
            <a:xfrm rot="12158905" flipH="1">
              <a:off x="609687" y="725129"/>
              <a:ext cx="1696448" cy="183184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7" name="椭圆 1736"/>
            <p:cNvSpPr/>
            <p:nvPr/>
          </p:nvSpPr>
          <p:spPr>
            <a:xfrm rot="11942905" flipH="1">
              <a:off x="590153" y="725956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8" name="椭圆 1737"/>
            <p:cNvSpPr/>
            <p:nvPr/>
          </p:nvSpPr>
          <p:spPr>
            <a:xfrm rot="11726905" flipH="1">
              <a:off x="570721" y="728003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9" name="椭圆 1738"/>
            <p:cNvSpPr/>
            <p:nvPr/>
          </p:nvSpPr>
          <p:spPr>
            <a:xfrm rot="11510905" flipH="1">
              <a:off x="522726" y="673826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0" name="椭圆 1739"/>
            <p:cNvSpPr/>
            <p:nvPr/>
          </p:nvSpPr>
          <p:spPr>
            <a:xfrm rot="11294905" flipH="1">
              <a:off x="758709" y="93098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1" name="椭圆 1740"/>
            <p:cNvSpPr/>
            <p:nvPr/>
          </p:nvSpPr>
          <p:spPr>
            <a:xfrm rot="11078905" flipH="1">
              <a:off x="753629" y="913194"/>
              <a:ext cx="1975982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2" name="椭圆 1741"/>
            <p:cNvSpPr/>
            <p:nvPr/>
          </p:nvSpPr>
          <p:spPr>
            <a:xfrm rot="10862905" flipH="1">
              <a:off x="747455" y="89575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3" name="椭圆 1742"/>
            <p:cNvSpPr/>
            <p:nvPr/>
          </p:nvSpPr>
          <p:spPr>
            <a:xfrm rot="10646905" flipH="1">
              <a:off x="740212" y="878737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4" name="椭圆 1743"/>
            <p:cNvSpPr/>
            <p:nvPr/>
          </p:nvSpPr>
          <p:spPr>
            <a:xfrm rot="10430905" flipH="1">
              <a:off x="731926" y="862208"/>
              <a:ext cx="1975980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5" name="椭圆 1744"/>
            <p:cNvSpPr/>
            <p:nvPr/>
          </p:nvSpPr>
          <p:spPr>
            <a:xfrm rot="10214905" flipH="1">
              <a:off x="722633" y="846231"/>
              <a:ext cx="1975982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6" name="椭圆 1745"/>
            <p:cNvSpPr/>
            <p:nvPr/>
          </p:nvSpPr>
          <p:spPr>
            <a:xfrm rot="9998905" flipH="1">
              <a:off x="712367" y="830873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7" name="椭圆 1746"/>
            <p:cNvSpPr/>
            <p:nvPr/>
          </p:nvSpPr>
          <p:spPr>
            <a:xfrm rot="9782905" flipH="1">
              <a:off x="701169" y="816192"/>
              <a:ext cx="1975983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8" name="椭圆 1747"/>
            <p:cNvSpPr/>
            <p:nvPr/>
          </p:nvSpPr>
          <p:spPr>
            <a:xfrm rot="9566905" flipH="1">
              <a:off x="692748" y="822457"/>
              <a:ext cx="2003249" cy="18713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9" name="椭圆 1748"/>
            <p:cNvSpPr/>
            <p:nvPr/>
          </p:nvSpPr>
          <p:spPr>
            <a:xfrm rot="9350905" flipV="1">
              <a:off x="638790" y="860058"/>
              <a:ext cx="2117770" cy="17701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0" name="椭圆 1749"/>
            <p:cNvSpPr/>
            <p:nvPr/>
          </p:nvSpPr>
          <p:spPr>
            <a:xfrm rot="9134905" flipV="1">
              <a:off x="625478" y="84562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1" name="椭圆 1750"/>
            <p:cNvSpPr/>
            <p:nvPr/>
          </p:nvSpPr>
          <p:spPr>
            <a:xfrm rot="8918905" flipV="1">
              <a:off x="611299" y="832061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2" name="椭圆 1751"/>
            <p:cNvSpPr/>
            <p:nvPr/>
          </p:nvSpPr>
          <p:spPr>
            <a:xfrm rot="8702905" flipV="1">
              <a:off x="596307" y="819422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3" name="椭圆 1752"/>
            <p:cNvSpPr/>
            <p:nvPr/>
          </p:nvSpPr>
          <p:spPr>
            <a:xfrm rot="8486905" flipV="1">
              <a:off x="580563" y="80775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4" name="椭圆 1753"/>
            <p:cNvSpPr/>
            <p:nvPr/>
          </p:nvSpPr>
          <p:spPr>
            <a:xfrm rot="8270905" flipV="1">
              <a:off x="593205" y="76965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5" name="椭圆 1754"/>
            <p:cNvSpPr/>
            <p:nvPr/>
          </p:nvSpPr>
          <p:spPr>
            <a:xfrm rot="8054905" flipV="1">
              <a:off x="574497" y="758287"/>
              <a:ext cx="2117771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6" name="椭圆 1755"/>
            <p:cNvSpPr/>
            <p:nvPr/>
          </p:nvSpPr>
          <p:spPr>
            <a:xfrm rot="7838905" flipV="1">
              <a:off x="555124" y="748139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7" name="椭圆 1756"/>
            <p:cNvSpPr/>
            <p:nvPr/>
          </p:nvSpPr>
          <p:spPr>
            <a:xfrm rot="7622905" flipV="1">
              <a:off x="535159" y="7392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8" name="椭圆 1757"/>
            <p:cNvSpPr/>
            <p:nvPr/>
          </p:nvSpPr>
          <p:spPr>
            <a:xfrm rot="7406905" flipV="1">
              <a:off x="514683" y="731640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9" name="椭圆 1758"/>
            <p:cNvSpPr/>
            <p:nvPr/>
          </p:nvSpPr>
          <p:spPr>
            <a:xfrm rot="7190905" flipV="1">
              <a:off x="638206" y="691333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0" name="椭圆 1759"/>
            <p:cNvSpPr/>
            <p:nvPr/>
          </p:nvSpPr>
          <p:spPr>
            <a:xfrm rot="6974905" flipV="1">
              <a:off x="612032" y="685964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1" name="椭圆 1760"/>
            <p:cNvSpPr/>
            <p:nvPr/>
          </p:nvSpPr>
          <p:spPr>
            <a:xfrm rot="6758905" flipH="1">
              <a:off x="1283061" y="1466856"/>
              <a:ext cx="712175" cy="64840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2" name="椭圆 1761"/>
            <p:cNvSpPr/>
            <p:nvPr/>
          </p:nvSpPr>
          <p:spPr>
            <a:xfrm rot="6542905" flipH="1">
              <a:off x="546741" y="74906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3" name="椭圆 1762"/>
            <p:cNvSpPr/>
            <p:nvPr/>
          </p:nvSpPr>
          <p:spPr>
            <a:xfrm rot="6326905" flipH="1">
              <a:off x="527085" y="74042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4" name="椭圆 1763"/>
            <p:cNvSpPr/>
            <p:nvPr/>
          </p:nvSpPr>
          <p:spPr>
            <a:xfrm rot="6110905" flipH="1">
              <a:off x="506950" y="733068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5" name="椭圆 1764"/>
            <p:cNvSpPr/>
            <p:nvPr/>
          </p:nvSpPr>
          <p:spPr>
            <a:xfrm rot="5894905" flipH="1">
              <a:off x="931013" y="785384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6" name="椭圆 1765"/>
            <p:cNvSpPr/>
            <p:nvPr/>
          </p:nvSpPr>
          <p:spPr>
            <a:xfrm rot="5678905" flipH="1">
              <a:off x="919085" y="758881"/>
              <a:ext cx="1913358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7" name="椭圆 1766"/>
            <p:cNvSpPr/>
            <p:nvPr/>
          </p:nvSpPr>
          <p:spPr>
            <a:xfrm rot="5462905" flipH="1">
              <a:off x="905530" y="733215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8" name="椭圆 1767"/>
            <p:cNvSpPr/>
            <p:nvPr/>
          </p:nvSpPr>
          <p:spPr>
            <a:xfrm rot="5246905" flipH="1">
              <a:off x="890406" y="708493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9" name="椭圆 1768"/>
            <p:cNvSpPr/>
            <p:nvPr/>
          </p:nvSpPr>
          <p:spPr>
            <a:xfrm rot="5030905" flipH="1">
              <a:off x="873772" y="684806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0" name="椭圆 1769"/>
            <p:cNvSpPr/>
            <p:nvPr/>
          </p:nvSpPr>
          <p:spPr>
            <a:xfrm rot="4814905" flipH="1">
              <a:off x="855694" y="662253"/>
              <a:ext cx="1913357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1" name="椭圆 1770"/>
            <p:cNvSpPr/>
            <p:nvPr/>
          </p:nvSpPr>
          <p:spPr>
            <a:xfrm rot="4598905" flipH="1">
              <a:off x="836240" y="640918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2" name="椭圆 1771"/>
            <p:cNvSpPr/>
            <p:nvPr/>
          </p:nvSpPr>
          <p:spPr>
            <a:xfrm rot="4382905" flipH="1">
              <a:off x="815490" y="620889"/>
              <a:ext cx="1913360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3" name="椭圆 1772"/>
            <p:cNvSpPr/>
            <p:nvPr/>
          </p:nvSpPr>
          <p:spPr>
            <a:xfrm rot="4166905" flipH="1">
              <a:off x="823774" y="596173"/>
              <a:ext cx="1887317" cy="198627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4" name="椭圆 1773"/>
            <p:cNvSpPr/>
            <p:nvPr/>
          </p:nvSpPr>
          <p:spPr>
            <a:xfrm rot="3950905" flipV="1">
              <a:off x="867869" y="522473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5" name="椭圆 1774"/>
            <p:cNvSpPr/>
            <p:nvPr/>
          </p:nvSpPr>
          <p:spPr>
            <a:xfrm rot="3734905" flipV="1">
              <a:off x="844158" y="504697"/>
              <a:ext cx="1785254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6" name="椭圆 1775"/>
            <p:cNvSpPr/>
            <p:nvPr/>
          </p:nvSpPr>
          <p:spPr>
            <a:xfrm rot="3518905" flipV="1">
              <a:off x="819371" y="488487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7" name="椭圆 1776"/>
            <p:cNvSpPr/>
            <p:nvPr/>
          </p:nvSpPr>
          <p:spPr>
            <a:xfrm rot="3302905" flipV="1">
              <a:off x="793605" y="473905"/>
              <a:ext cx="1785255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8" name="椭圆 1777"/>
            <p:cNvSpPr/>
            <p:nvPr/>
          </p:nvSpPr>
          <p:spPr>
            <a:xfrm rot="3086905" flipV="1">
              <a:off x="766966" y="461011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9" name="椭圆 1778"/>
            <p:cNvSpPr/>
            <p:nvPr/>
          </p:nvSpPr>
          <p:spPr>
            <a:xfrm rot="2870905" flipV="1">
              <a:off x="768387" y="422629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0" name="椭圆 1779"/>
            <p:cNvSpPr/>
            <p:nvPr/>
          </p:nvSpPr>
          <p:spPr>
            <a:xfrm rot="2654905" flipV="1">
              <a:off x="738685" y="411490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1" name="椭圆 1780"/>
            <p:cNvSpPr/>
            <p:nvPr/>
          </p:nvSpPr>
          <p:spPr>
            <a:xfrm rot="2438905" flipV="1">
              <a:off x="708321" y="402284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2" name="椭圆 1781"/>
            <p:cNvSpPr/>
            <p:nvPr/>
          </p:nvSpPr>
          <p:spPr>
            <a:xfrm rot="2222905" flipV="1">
              <a:off x="807481" y="292891"/>
              <a:ext cx="1232847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3" name="椭圆 1782"/>
            <p:cNvSpPr/>
            <p:nvPr/>
          </p:nvSpPr>
          <p:spPr>
            <a:xfrm rot="2006905" flipV="1">
              <a:off x="704124" y="446850"/>
              <a:ext cx="1696448" cy="18318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4" name="椭圆 1783"/>
            <p:cNvSpPr/>
            <p:nvPr/>
          </p:nvSpPr>
          <p:spPr>
            <a:xfrm rot="1790905" flipV="1">
              <a:off x="667653" y="442925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5" name="椭圆 1784"/>
            <p:cNvSpPr/>
            <p:nvPr/>
          </p:nvSpPr>
          <p:spPr>
            <a:xfrm rot="1574905" flipV="1">
              <a:off x="630979" y="441336"/>
              <a:ext cx="1696446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6" name="椭圆 1785"/>
            <p:cNvSpPr/>
            <p:nvPr/>
          </p:nvSpPr>
          <p:spPr>
            <a:xfrm rot="1358905" flipH="1">
              <a:off x="710031" y="484648"/>
              <a:ext cx="1696444" cy="183184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7" name="椭圆 1786"/>
            <p:cNvSpPr/>
            <p:nvPr/>
          </p:nvSpPr>
          <p:spPr>
            <a:xfrm rot="1142905" flipH="1">
              <a:off x="676012" y="479990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8" name="椭圆 1787"/>
            <p:cNvSpPr/>
            <p:nvPr/>
          </p:nvSpPr>
          <p:spPr>
            <a:xfrm rot="926905" flipH="1">
              <a:off x="641760" y="477521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9" name="椭圆 1788"/>
            <p:cNvSpPr/>
            <p:nvPr/>
          </p:nvSpPr>
          <p:spPr>
            <a:xfrm rot="710905" flipH="1">
              <a:off x="607406" y="477253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0" name="椭圆 1789"/>
            <p:cNvSpPr/>
            <p:nvPr/>
          </p:nvSpPr>
          <p:spPr>
            <a:xfrm rot="494905" flipH="1">
              <a:off x="804735" y="637494"/>
              <a:ext cx="1364557" cy="185235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1" name="椭圆 1790"/>
            <p:cNvSpPr/>
            <p:nvPr/>
          </p:nvSpPr>
          <p:spPr>
            <a:xfrm rot="278905" flipH="1">
              <a:off x="778765" y="655152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2" name="椭圆 1791"/>
            <p:cNvSpPr/>
            <p:nvPr/>
          </p:nvSpPr>
          <p:spPr>
            <a:xfrm rot="62905" flipH="1">
              <a:off x="757010" y="63722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3" name="椭圆 1792"/>
            <p:cNvSpPr/>
            <p:nvPr/>
          </p:nvSpPr>
          <p:spPr>
            <a:xfrm rot="21446905" flipH="1">
              <a:off x="734148" y="6207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4" name="椭圆 1793"/>
            <p:cNvSpPr/>
            <p:nvPr/>
          </p:nvSpPr>
          <p:spPr>
            <a:xfrm rot="21230905" flipH="1">
              <a:off x="710267" y="605746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5" name="椭圆 1794"/>
            <p:cNvSpPr/>
            <p:nvPr/>
          </p:nvSpPr>
          <p:spPr>
            <a:xfrm rot="21014905" flipH="1">
              <a:off x="685464" y="592329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6" name="椭圆 1795"/>
            <p:cNvSpPr/>
            <p:nvPr/>
          </p:nvSpPr>
          <p:spPr>
            <a:xfrm rot="20798905" flipH="1">
              <a:off x="659836" y="5805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7" name="椭圆 1796"/>
            <p:cNvSpPr/>
            <p:nvPr/>
          </p:nvSpPr>
          <p:spPr>
            <a:xfrm rot="20582905" flipH="1">
              <a:off x="633483" y="570397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8" name="椭圆 1797"/>
            <p:cNvSpPr/>
            <p:nvPr/>
          </p:nvSpPr>
          <p:spPr>
            <a:xfrm rot="20366905" flipH="1">
              <a:off x="610176" y="582183"/>
              <a:ext cx="2003245" cy="187132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9" name="椭圆 1798"/>
            <p:cNvSpPr/>
            <p:nvPr/>
          </p:nvSpPr>
          <p:spPr>
            <a:xfrm rot="20150905" flipV="1">
              <a:off x="541653" y="62624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0" name="椭圆 1799"/>
            <p:cNvSpPr/>
            <p:nvPr/>
          </p:nvSpPr>
          <p:spPr>
            <a:xfrm rot="19934905" flipV="1">
              <a:off x="514163" y="619201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1" name="椭圆 1800"/>
            <p:cNvSpPr/>
            <p:nvPr/>
          </p:nvSpPr>
          <p:spPr>
            <a:xfrm rot="19718905" flipV="1">
              <a:off x="486244" y="61392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2" name="椭圆 1801"/>
            <p:cNvSpPr/>
            <p:nvPr/>
          </p:nvSpPr>
          <p:spPr>
            <a:xfrm rot="19502905" flipV="1">
              <a:off x="458006" y="61042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3" name="椭圆 1802"/>
            <p:cNvSpPr/>
            <p:nvPr/>
          </p:nvSpPr>
          <p:spPr>
            <a:xfrm rot="19286905" flipV="1">
              <a:off x="429562" y="608727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4" name="椭圆 1803"/>
            <p:cNvSpPr/>
            <p:nvPr/>
          </p:nvSpPr>
          <p:spPr>
            <a:xfrm rot="19070905" flipV="1">
              <a:off x="430100" y="581376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5" name="椭圆 1804"/>
            <p:cNvSpPr/>
            <p:nvPr/>
          </p:nvSpPr>
          <p:spPr>
            <a:xfrm rot="18854905" flipV="1">
              <a:off x="399932" y="581510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6" name="椭圆 1805"/>
            <p:cNvSpPr/>
            <p:nvPr/>
          </p:nvSpPr>
          <p:spPr>
            <a:xfrm rot="18638905" flipV="1">
              <a:off x="369786" y="583555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7" name="椭圆 1806"/>
            <p:cNvSpPr/>
            <p:nvPr/>
          </p:nvSpPr>
          <p:spPr>
            <a:xfrm rot="18422905" flipV="1">
              <a:off x="339782" y="58750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8" name="椭圆 1807"/>
            <p:cNvSpPr/>
            <p:nvPr/>
          </p:nvSpPr>
          <p:spPr>
            <a:xfrm rot="18206905" flipV="1">
              <a:off x="310036" y="5933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9" name="椭圆 1808"/>
            <p:cNvSpPr/>
            <p:nvPr/>
          </p:nvSpPr>
          <p:spPr>
            <a:xfrm rot="17990905" flipV="1">
              <a:off x="146243" y="768003"/>
              <a:ext cx="2067773" cy="122240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0" name="椭圆 1809"/>
            <p:cNvSpPr/>
            <p:nvPr/>
          </p:nvSpPr>
          <p:spPr>
            <a:xfrm rot="17774905" flipV="1">
              <a:off x="110969" y="787763"/>
              <a:ext cx="2067773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1" name="椭圆 1810"/>
            <p:cNvSpPr/>
            <p:nvPr/>
          </p:nvSpPr>
          <p:spPr>
            <a:xfrm rot="17558905" flipH="1">
              <a:off x="472938" y="629466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2" name="椭圆 1811"/>
            <p:cNvSpPr/>
            <p:nvPr/>
          </p:nvSpPr>
          <p:spPr>
            <a:xfrm rot="17342905" flipH="1">
              <a:off x="443055" y="635053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3" name="椭圆 1812"/>
            <p:cNvSpPr/>
            <p:nvPr/>
          </p:nvSpPr>
          <p:spPr>
            <a:xfrm rot="17126905" flipH="1">
              <a:off x="413556" y="642515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4" name="椭圆 1813"/>
            <p:cNvSpPr/>
            <p:nvPr/>
          </p:nvSpPr>
          <p:spPr>
            <a:xfrm rot="16910905" flipH="1">
              <a:off x="105044" y="906350"/>
              <a:ext cx="2067772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5" name="椭圆 1814"/>
            <p:cNvSpPr/>
            <p:nvPr/>
          </p:nvSpPr>
          <p:spPr>
            <a:xfrm rot="16694905" flipH="1">
              <a:off x="410596" y="997261"/>
              <a:ext cx="1868183" cy="135299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6" name="椭圆 1815"/>
            <p:cNvSpPr/>
            <p:nvPr/>
          </p:nvSpPr>
          <p:spPr>
            <a:xfrm rot="16478905" flipH="1">
              <a:off x="671734" y="74292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7" name="椭圆 1816"/>
            <p:cNvSpPr/>
            <p:nvPr/>
          </p:nvSpPr>
          <p:spPr>
            <a:xfrm rot="16262905" flipH="1">
              <a:off x="657090" y="733493"/>
              <a:ext cx="1913359" cy="195924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8" name="椭圆 1817"/>
            <p:cNvSpPr/>
            <p:nvPr/>
          </p:nvSpPr>
          <p:spPr>
            <a:xfrm rot="16046905" flipH="1">
              <a:off x="641858" y="72500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9" name="椭圆 1818"/>
            <p:cNvSpPr/>
            <p:nvPr/>
          </p:nvSpPr>
          <p:spPr>
            <a:xfrm rot="15830905" flipH="1">
              <a:off x="626093" y="71748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0" name="椭圆 1819"/>
            <p:cNvSpPr/>
            <p:nvPr/>
          </p:nvSpPr>
          <p:spPr>
            <a:xfrm rot="15614905" flipH="1">
              <a:off x="609862" y="710972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1" name="椭圆 1820"/>
            <p:cNvSpPr/>
            <p:nvPr/>
          </p:nvSpPr>
          <p:spPr>
            <a:xfrm rot="15398905" flipH="1">
              <a:off x="593229" y="70548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2" name="椭圆 1821"/>
            <p:cNvSpPr/>
            <p:nvPr/>
          </p:nvSpPr>
          <p:spPr>
            <a:xfrm rot="15182905" flipH="1">
              <a:off x="576257" y="701047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3" name="椭圆 1822"/>
            <p:cNvSpPr/>
            <p:nvPr/>
          </p:nvSpPr>
          <p:spPr>
            <a:xfrm rot="14966905" flipH="1">
              <a:off x="589262" y="691605"/>
              <a:ext cx="1887316" cy="19862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4" name="椭圆 1823"/>
            <p:cNvSpPr/>
            <p:nvPr/>
          </p:nvSpPr>
          <p:spPr>
            <a:xfrm rot="14750905" flipV="1">
              <a:off x="639004" y="63280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5" name="椭圆 1824"/>
            <p:cNvSpPr/>
            <p:nvPr/>
          </p:nvSpPr>
          <p:spPr>
            <a:xfrm rot="14534905" flipV="1">
              <a:off x="621843" y="629492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6" name="椭圆 1825"/>
            <p:cNvSpPr/>
            <p:nvPr/>
          </p:nvSpPr>
          <p:spPr>
            <a:xfrm rot="14318905" flipV="1">
              <a:off x="604485" y="62725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7" name="椭圆 1826"/>
            <p:cNvSpPr/>
            <p:nvPr/>
          </p:nvSpPr>
          <p:spPr>
            <a:xfrm rot="14102905" flipV="1">
              <a:off x="586996" y="626094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8" name="椭圆 1827"/>
            <p:cNvSpPr/>
            <p:nvPr/>
          </p:nvSpPr>
          <p:spPr>
            <a:xfrm rot="13886905" flipV="1">
              <a:off x="569448" y="626022"/>
              <a:ext cx="1785252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9" name="椭圆 1828"/>
            <p:cNvSpPr/>
            <p:nvPr/>
          </p:nvSpPr>
          <p:spPr>
            <a:xfrm rot="13670905" flipV="1">
              <a:off x="580742" y="599811"/>
              <a:ext cx="1785251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0" name="椭圆 1829"/>
            <p:cNvSpPr/>
            <p:nvPr/>
          </p:nvSpPr>
          <p:spPr>
            <a:xfrm rot="13454905" flipV="1">
              <a:off x="561649" y="600144"/>
              <a:ext cx="1785252" cy="20998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1" name="椭圆 1830"/>
            <p:cNvSpPr/>
            <p:nvPr/>
          </p:nvSpPr>
          <p:spPr>
            <a:xfrm rot="13238905" flipV="1">
              <a:off x="542596" y="601664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2" name="椭圆 1831"/>
            <p:cNvSpPr/>
            <p:nvPr/>
          </p:nvSpPr>
          <p:spPr>
            <a:xfrm rot="13022905" flipV="1">
              <a:off x="653722" y="502216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椭圆 1832"/>
            <p:cNvSpPr/>
            <p:nvPr/>
          </p:nvSpPr>
          <p:spPr>
            <a:xfrm rot="12806904" flipV="1">
              <a:off x="627291" y="515517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椭圆 1833"/>
            <p:cNvSpPr/>
            <p:nvPr/>
          </p:nvSpPr>
          <p:spPr>
            <a:xfrm rot="12590906" flipV="1">
              <a:off x="539592" y="66961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椭圆 1834"/>
            <p:cNvSpPr/>
            <p:nvPr/>
          </p:nvSpPr>
          <p:spPr>
            <a:xfrm rot="12374905" flipV="1">
              <a:off x="516552" y="67538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8" name="六角星 1837"/>
          <p:cNvSpPr/>
          <p:nvPr/>
        </p:nvSpPr>
        <p:spPr>
          <a:xfrm>
            <a:off x="6279644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7" name="六角星 1837"/>
          <p:cNvSpPr/>
          <p:nvPr/>
        </p:nvSpPr>
        <p:spPr>
          <a:xfrm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8" name="六角星 1837"/>
          <p:cNvSpPr/>
          <p:nvPr/>
        </p:nvSpPr>
        <p:spPr>
          <a:xfrm rot="-5400000"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9" name="六角星 1837"/>
          <p:cNvSpPr/>
          <p:nvPr/>
        </p:nvSpPr>
        <p:spPr>
          <a:xfrm rot="-5274505">
            <a:off x="3906773" y="236408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0" name="六角星 1837"/>
          <p:cNvSpPr/>
          <p:nvPr/>
        </p:nvSpPr>
        <p:spPr>
          <a:xfrm rot="-5149009">
            <a:off x="3911517" y="2277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1" name="六角星 1837"/>
          <p:cNvSpPr/>
          <p:nvPr/>
        </p:nvSpPr>
        <p:spPr>
          <a:xfrm rot="-5023513">
            <a:off x="3919416" y="21912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2" name="六角星 1837"/>
          <p:cNvSpPr/>
          <p:nvPr/>
        </p:nvSpPr>
        <p:spPr>
          <a:xfrm rot="-4898018">
            <a:off x="3930460" y="210525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3" name="六角星 1837"/>
          <p:cNvSpPr/>
          <p:nvPr/>
        </p:nvSpPr>
        <p:spPr>
          <a:xfrm rot="-4772522">
            <a:off x="3944634" y="201975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4" name="六角星 1837"/>
          <p:cNvSpPr/>
          <p:nvPr/>
        </p:nvSpPr>
        <p:spPr>
          <a:xfrm rot="-4647027">
            <a:off x="3961920" y="193481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5" name="六角星 1837"/>
          <p:cNvSpPr/>
          <p:nvPr/>
        </p:nvSpPr>
        <p:spPr>
          <a:xfrm rot="-4521531">
            <a:off x="3982295" y="18505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6" name="六角星 1837"/>
          <p:cNvSpPr/>
          <p:nvPr/>
        </p:nvSpPr>
        <p:spPr>
          <a:xfrm rot="-4396035">
            <a:off x="4005730" y="176712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7" name="六角星 1837"/>
          <p:cNvSpPr/>
          <p:nvPr/>
        </p:nvSpPr>
        <p:spPr>
          <a:xfrm rot="-4270540">
            <a:off x="4032195" y="168458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8" name="六角星 1837"/>
          <p:cNvSpPr/>
          <p:nvPr/>
        </p:nvSpPr>
        <p:spPr>
          <a:xfrm rot="-4145045">
            <a:off x="4061655" y="160307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9" name="六角星 1837"/>
          <p:cNvSpPr/>
          <p:nvPr/>
        </p:nvSpPr>
        <p:spPr>
          <a:xfrm rot="-4019549">
            <a:off x="4094070" y="152268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0" name="六角星 1837"/>
          <p:cNvSpPr/>
          <p:nvPr/>
        </p:nvSpPr>
        <p:spPr>
          <a:xfrm rot="-3894053">
            <a:off x="4129398" y="14435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1" name="六角星 1837"/>
          <p:cNvSpPr/>
          <p:nvPr/>
        </p:nvSpPr>
        <p:spPr>
          <a:xfrm rot="-3768558">
            <a:off x="4167591" y="136573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2" name="六角星 1837"/>
          <p:cNvSpPr/>
          <p:nvPr/>
        </p:nvSpPr>
        <p:spPr>
          <a:xfrm rot="-3643062">
            <a:off x="4208597" y="12893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3" name="六角星 1837"/>
          <p:cNvSpPr/>
          <p:nvPr/>
        </p:nvSpPr>
        <p:spPr>
          <a:xfrm rot="-3517567">
            <a:off x="4252364" y="121455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4" name="六角星 1837"/>
          <p:cNvSpPr/>
          <p:nvPr/>
        </p:nvSpPr>
        <p:spPr>
          <a:xfrm rot="-3392071">
            <a:off x="4298832" y="114139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5" name="六角星 1837"/>
          <p:cNvSpPr/>
          <p:nvPr/>
        </p:nvSpPr>
        <p:spPr>
          <a:xfrm rot="-3266575">
            <a:off x="4347939" y="1069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6" name="六角星 1837"/>
          <p:cNvSpPr/>
          <p:nvPr/>
        </p:nvSpPr>
        <p:spPr>
          <a:xfrm rot="-3141080">
            <a:off x="4399621" y="100038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7" name="六角星 1837"/>
          <p:cNvSpPr/>
          <p:nvPr/>
        </p:nvSpPr>
        <p:spPr>
          <a:xfrm rot="-3015584">
            <a:off x="4453807" y="932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8" name="六角星 1837"/>
          <p:cNvSpPr/>
          <p:nvPr/>
        </p:nvSpPr>
        <p:spPr>
          <a:xfrm rot="-2890089">
            <a:off x="4510426" y="86711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9" name="六角星 1837"/>
          <p:cNvSpPr/>
          <p:nvPr/>
        </p:nvSpPr>
        <p:spPr>
          <a:xfrm rot="-2764593">
            <a:off x="4569403" y="80359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0" name="六角星 1837"/>
          <p:cNvSpPr/>
          <p:nvPr/>
        </p:nvSpPr>
        <p:spPr>
          <a:xfrm rot="-2639098">
            <a:off x="4630658" y="742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1" name="六角星 1837"/>
          <p:cNvSpPr/>
          <p:nvPr/>
        </p:nvSpPr>
        <p:spPr>
          <a:xfrm rot="-2513602">
            <a:off x="4694112" y="68323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2" name="六角星 1837"/>
          <p:cNvSpPr/>
          <p:nvPr/>
        </p:nvSpPr>
        <p:spPr>
          <a:xfrm rot="-2388107">
            <a:off x="4759677" y="626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3" name="六角星 1837"/>
          <p:cNvSpPr/>
          <p:nvPr/>
        </p:nvSpPr>
        <p:spPr>
          <a:xfrm rot="-2262611">
            <a:off x="4827268" y="57228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4" name="六角星 1837"/>
          <p:cNvSpPr/>
          <p:nvPr/>
        </p:nvSpPr>
        <p:spPr>
          <a:xfrm rot="-2137115">
            <a:off x="4896794" y="52052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5" name="六角星 1837"/>
          <p:cNvSpPr/>
          <p:nvPr/>
        </p:nvSpPr>
        <p:spPr>
          <a:xfrm rot="-2011620">
            <a:off x="4968163" y="4713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6" name="六角星 1837"/>
          <p:cNvSpPr/>
          <p:nvPr/>
        </p:nvSpPr>
        <p:spPr>
          <a:xfrm rot="-1886124">
            <a:off x="5041279" y="4247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7" name="六角星 1837"/>
          <p:cNvSpPr/>
          <p:nvPr/>
        </p:nvSpPr>
        <p:spPr>
          <a:xfrm rot="-1760629">
            <a:off x="5116045" y="3809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8" name="六角星 1837"/>
          <p:cNvSpPr/>
          <p:nvPr/>
        </p:nvSpPr>
        <p:spPr>
          <a:xfrm rot="-1635133">
            <a:off x="5192362" y="33986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9" name="六角星 1837"/>
          <p:cNvSpPr/>
          <p:nvPr/>
        </p:nvSpPr>
        <p:spPr>
          <a:xfrm rot="-1509638">
            <a:off x="5270128" y="30158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0" name="六角星 1837"/>
          <p:cNvSpPr/>
          <p:nvPr/>
        </p:nvSpPr>
        <p:spPr>
          <a:xfrm rot="-1384142">
            <a:off x="5349238" y="2661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1" name="六角星 1837"/>
          <p:cNvSpPr/>
          <p:nvPr/>
        </p:nvSpPr>
        <p:spPr>
          <a:xfrm rot="-1258647">
            <a:off x="5429589" y="23366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2" name="六角星 1837"/>
          <p:cNvSpPr/>
          <p:nvPr/>
        </p:nvSpPr>
        <p:spPr>
          <a:xfrm rot="-1133151">
            <a:off x="5511072" y="2041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3" name="六角星 1837"/>
          <p:cNvSpPr/>
          <p:nvPr/>
        </p:nvSpPr>
        <p:spPr>
          <a:xfrm rot="-1007655">
            <a:off x="5593579" y="1775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4" name="六角星 1837"/>
          <p:cNvSpPr/>
          <p:nvPr/>
        </p:nvSpPr>
        <p:spPr>
          <a:xfrm rot="-882160">
            <a:off x="5677001" y="15404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5" name="六角星 1837"/>
          <p:cNvSpPr/>
          <p:nvPr/>
        </p:nvSpPr>
        <p:spPr>
          <a:xfrm rot="-756664">
            <a:off x="5761225" y="13357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6" name="六角星 1837"/>
          <p:cNvSpPr/>
          <p:nvPr/>
        </p:nvSpPr>
        <p:spPr>
          <a:xfrm rot="-631169">
            <a:off x="5846140" y="11620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7" name="六角星 1837"/>
          <p:cNvSpPr/>
          <p:nvPr/>
        </p:nvSpPr>
        <p:spPr>
          <a:xfrm rot="-505673">
            <a:off x="5931633" y="1019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8" name="六角星 1837"/>
          <p:cNvSpPr/>
          <p:nvPr/>
        </p:nvSpPr>
        <p:spPr>
          <a:xfrm rot="-380178">
            <a:off x="6017590" y="907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9" name="六角星 1837"/>
          <p:cNvSpPr/>
          <p:nvPr/>
        </p:nvSpPr>
        <p:spPr>
          <a:xfrm rot="-254682">
            <a:off x="6103896" y="828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0" name="六角星 1837"/>
          <p:cNvSpPr/>
          <p:nvPr/>
        </p:nvSpPr>
        <p:spPr>
          <a:xfrm rot="-129187">
            <a:off x="6190436" y="77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1" name="六角星 1837"/>
          <p:cNvSpPr/>
          <p:nvPr/>
        </p:nvSpPr>
        <p:spPr>
          <a:xfrm rot="-3691">
            <a:off x="6277094" y="7629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2" name="六角星 1837"/>
          <p:cNvSpPr/>
          <p:nvPr/>
        </p:nvSpPr>
        <p:spPr>
          <a:xfrm rot="121805">
            <a:off x="6363757" y="7778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3" name="六角星 1837"/>
          <p:cNvSpPr/>
          <p:nvPr/>
        </p:nvSpPr>
        <p:spPr>
          <a:xfrm rot="247300">
            <a:off x="6450307" y="824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4" name="六角星 1837"/>
          <p:cNvSpPr/>
          <p:nvPr/>
        </p:nvSpPr>
        <p:spPr>
          <a:xfrm rot="372796">
            <a:off x="6536630" y="902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5" name="六角星 1837"/>
          <p:cNvSpPr/>
          <p:nvPr/>
        </p:nvSpPr>
        <p:spPr>
          <a:xfrm rot="498291">
            <a:off x="6622610" y="10119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6" name="六角星 1837"/>
          <p:cNvSpPr/>
          <p:nvPr/>
        </p:nvSpPr>
        <p:spPr>
          <a:xfrm rot="623787">
            <a:off x="6708133" y="115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7" name="六角星 1837"/>
          <p:cNvSpPr/>
          <p:nvPr/>
        </p:nvSpPr>
        <p:spPr>
          <a:xfrm rot="749282">
            <a:off x="6793085" y="1324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8" name="六角星 1837"/>
          <p:cNvSpPr/>
          <p:nvPr/>
        </p:nvSpPr>
        <p:spPr>
          <a:xfrm rot="874778">
            <a:off x="6877354" y="15275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9" name="六角星 1837"/>
          <p:cNvSpPr/>
          <p:nvPr/>
        </p:nvSpPr>
        <p:spPr>
          <a:xfrm rot="1000273">
            <a:off x="6960826" y="17610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0" name="六角星 1837"/>
          <p:cNvSpPr/>
          <p:nvPr/>
        </p:nvSpPr>
        <p:spPr>
          <a:xfrm rot="1125769">
            <a:off x="7043389" y="20247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1" name="六角星 1837"/>
          <p:cNvSpPr/>
          <p:nvPr/>
        </p:nvSpPr>
        <p:spPr>
          <a:xfrm rot="1251264">
            <a:off x="7124936" y="2318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2" name="六角星 1837"/>
          <p:cNvSpPr/>
          <p:nvPr/>
        </p:nvSpPr>
        <p:spPr>
          <a:xfrm rot="1376760">
            <a:off x="7205356" y="26417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3" name="六角星 1837"/>
          <p:cNvSpPr/>
          <p:nvPr/>
        </p:nvSpPr>
        <p:spPr>
          <a:xfrm rot="1502256">
            <a:off x="7284543" y="29942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4" name="六角星 1837"/>
          <p:cNvSpPr/>
          <p:nvPr/>
        </p:nvSpPr>
        <p:spPr>
          <a:xfrm rot="1627751">
            <a:off x="7362390" y="337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5" name="六角星 1837"/>
          <p:cNvSpPr/>
          <p:nvPr/>
        </p:nvSpPr>
        <p:spPr>
          <a:xfrm rot="1753247">
            <a:off x="7438796" y="3784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6" name="六角星 1837"/>
          <p:cNvSpPr/>
          <p:nvPr/>
        </p:nvSpPr>
        <p:spPr>
          <a:xfrm rot="1878742">
            <a:off x="7513655" y="422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7" name="六角星 1837"/>
          <p:cNvSpPr/>
          <p:nvPr/>
        </p:nvSpPr>
        <p:spPr>
          <a:xfrm rot="2004238">
            <a:off x="7586872" y="468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8" name="六角星 1837"/>
          <p:cNvSpPr/>
          <p:nvPr/>
        </p:nvSpPr>
        <p:spPr>
          <a:xfrm rot="2129733">
            <a:off x="7658346" y="51756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9" name="六角星 1837"/>
          <p:cNvSpPr/>
          <p:nvPr/>
        </p:nvSpPr>
        <p:spPr>
          <a:xfrm rot="2255229">
            <a:off x="7727983" y="5691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0" name="六角星 1837"/>
          <p:cNvSpPr/>
          <p:nvPr/>
        </p:nvSpPr>
        <p:spPr>
          <a:xfrm rot="2380724">
            <a:off x="7795690" y="62328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1" name="六角星 1837"/>
          <p:cNvSpPr/>
          <p:nvPr/>
        </p:nvSpPr>
        <p:spPr>
          <a:xfrm rot="2506220">
            <a:off x="7861377" y="6798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2" name="六角星 1837"/>
          <p:cNvSpPr/>
          <p:nvPr/>
        </p:nvSpPr>
        <p:spPr>
          <a:xfrm rot="2631716">
            <a:off x="7924957" y="738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3" name="六角星 1837"/>
          <p:cNvSpPr/>
          <p:nvPr/>
        </p:nvSpPr>
        <p:spPr>
          <a:xfrm rot="2757211">
            <a:off x="7986344" y="79992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4" name="六角星 1837"/>
          <p:cNvSpPr/>
          <p:nvPr/>
        </p:nvSpPr>
        <p:spPr>
          <a:xfrm rot="2882707">
            <a:off x="8045457" y="86331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5" name="六角星 1837"/>
          <p:cNvSpPr/>
          <p:nvPr/>
        </p:nvSpPr>
        <p:spPr>
          <a:xfrm rot="3008202">
            <a:off x="8102217" y="9288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6" name="六角星 1837"/>
          <p:cNvSpPr/>
          <p:nvPr/>
        </p:nvSpPr>
        <p:spPr>
          <a:xfrm rot="3133698">
            <a:off x="8156549" y="9963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7" name="六角星 1837"/>
          <p:cNvSpPr/>
          <p:nvPr/>
        </p:nvSpPr>
        <p:spPr>
          <a:xfrm rot="3259193">
            <a:off x="8208379" y="106582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8" name="六角星 1837"/>
          <p:cNvSpPr/>
          <p:nvPr/>
        </p:nvSpPr>
        <p:spPr>
          <a:xfrm rot="3384689">
            <a:off x="8257639" y="1137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9" name="六角星 1837"/>
          <p:cNvSpPr/>
          <p:nvPr/>
        </p:nvSpPr>
        <p:spPr>
          <a:xfrm rot="3510184">
            <a:off x="8304264" y="12102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0" name="六角星 1837"/>
          <p:cNvSpPr/>
          <p:nvPr/>
        </p:nvSpPr>
        <p:spPr>
          <a:xfrm rot="3635680">
            <a:off x="8348191" y="12849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1" name="六角星 1837"/>
          <p:cNvSpPr/>
          <p:nvPr/>
        </p:nvSpPr>
        <p:spPr>
          <a:xfrm rot="3761176">
            <a:off x="8389362" y="13611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2" name="六角星 1837"/>
          <p:cNvSpPr/>
          <p:nvPr/>
        </p:nvSpPr>
        <p:spPr>
          <a:xfrm rot="3886671">
            <a:off x="8427722" y="143892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3" name="六角星 1837"/>
          <p:cNvSpPr/>
          <p:nvPr/>
        </p:nvSpPr>
        <p:spPr>
          <a:xfrm rot="4012167">
            <a:off x="8463220" y="15179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4" name="六角星 1837"/>
          <p:cNvSpPr/>
          <p:nvPr/>
        </p:nvSpPr>
        <p:spPr>
          <a:xfrm rot="4137662">
            <a:off x="8495808" y="159831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6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52" y="1322174"/>
            <a:ext cx="2063958" cy="36699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919" y="2833987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金光大道</a:t>
            </a:r>
            <a:endParaRPr lang="zh-CN" altLang="en-US" sz="3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734" y="2833987"/>
            <a:ext cx="85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D1F9FC"/>
                </a:solidFill>
              </a:rPr>
              <a:t>+</a:t>
            </a:r>
            <a:endParaRPr lang="zh-CN" altLang="en-US" sz="3600" dirty="0">
              <a:solidFill>
                <a:srgbClr val="D1F9FC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41148" r="18369" b="50640"/>
          <a:stretch>
            <a:fillRect/>
          </a:stretch>
        </p:blipFill>
        <p:spPr>
          <a:xfrm>
            <a:off x="9647521" y="2934510"/>
            <a:ext cx="1926641" cy="445284"/>
          </a:xfrm>
          <a:custGeom>
            <a:avLst/>
            <a:gdLst/>
            <a:ahLst/>
            <a:cxnLst/>
            <a:rect l="l" t="t" r="r" b="b"/>
            <a:pathLst>
              <a:path w="1926641" h="445284">
                <a:moveTo>
                  <a:pt x="256946" y="294894"/>
                </a:moveTo>
                <a:lnTo>
                  <a:pt x="256946" y="371246"/>
                </a:lnTo>
                <a:lnTo>
                  <a:pt x="300380" y="371246"/>
                </a:lnTo>
                <a:lnTo>
                  <a:pt x="275692" y="361188"/>
                </a:lnTo>
                <a:cubicBezTo>
                  <a:pt x="281540" y="351996"/>
                  <a:pt x="287445" y="341461"/>
                  <a:pt x="293408" y="329584"/>
                </a:cubicBezTo>
                <a:cubicBezTo>
                  <a:pt x="299371" y="317706"/>
                  <a:pt x="304590" y="306143"/>
                  <a:pt x="309067" y="294894"/>
                </a:cubicBezTo>
                <a:close/>
                <a:moveTo>
                  <a:pt x="132131" y="294894"/>
                </a:moveTo>
                <a:cubicBezTo>
                  <a:pt x="139370" y="305181"/>
                  <a:pt x="146037" y="315811"/>
                  <a:pt x="152133" y="326783"/>
                </a:cubicBezTo>
                <a:cubicBezTo>
                  <a:pt x="158229" y="337756"/>
                  <a:pt x="162839" y="347700"/>
                  <a:pt x="165964" y="356616"/>
                </a:cubicBezTo>
                <a:lnTo>
                  <a:pt x="132588" y="371246"/>
                </a:lnTo>
                <a:lnTo>
                  <a:pt x="185166" y="371246"/>
                </a:lnTo>
                <a:lnTo>
                  <a:pt x="185166" y="294894"/>
                </a:lnTo>
                <a:close/>
                <a:moveTo>
                  <a:pt x="1712671" y="293036"/>
                </a:moveTo>
                <a:lnTo>
                  <a:pt x="1712671" y="310467"/>
                </a:lnTo>
                <a:lnTo>
                  <a:pt x="1820570" y="310467"/>
                </a:lnTo>
                <a:lnTo>
                  <a:pt x="1820570" y="293036"/>
                </a:lnTo>
                <a:close/>
                <a:moveTo>
                  <a:pt x="1712671" y="234515"/>
                </a:moveTo>
                <a:lnTo>
                  <a:pt x="1712671" y="251945"/>
                </a:lnTo>
                <a:lnTo>
                  <a:pt x="1820570" y="251945"/>
                </a:lnTo>
                <a:lnTo>
                  <a:pt x="1820570" y="234515"/>
                </a:lnTo>
                <a:close/>
                <a:moveTo>
                  <a:pt x="1712671" y="176450"/>
                </a:moveTo>
                <a:lnTo>
                  <a:pt x="1712671" y="193881"/>
                </a:lnTo>
                <a:lnTo>
                  <a:pt x="1820570" y="193881"/>
                </a:lnTo>
                <a:lnTo>
                  <a:pt x="1820570" y="176450"/>
                </a:lnTo>
                <a:close/>
                <a:moveTo>
                  <a:pt x="1498245" y="170078"/>
                </a:moveTo>
                <a:lnTo>
                  <a:pt x="1610716" y="170078"/>
                </a:lnTo>
                <a:lnTo>
                  <a:pt x="1610716" y="344750"/>
                </a:lnTo>
                <a:cubicBezTo>
                  <a:pt x="1615231" y="347084"/>
                  <a:pt x="1620145" y="349733"/>
                  <a:pt x="1625460" y="352696"/>
                </a:cubicBezTo>
                <a:cubicBezTo>
                  <a:pt x="1630775" y="355659"/>
                  <a:pt x="1636833" y="358650"/>
                  <a:pt x="1643634" y="361670"/>
                </a:cubicBezTo>
                <a:cubicBezTo>
                  <a:pt x="1659569" y="368815"/>
                  <a:pt x="1678105" y="373617"/>
                  <a:pt x="1699241" y="376075"/>
                </a:cubicBezTo>
                <a:cubicBezTo>
                  <a:pt x="1720377" y="378533"/>
                  <a:pt x="1743141" y="379676"/>
                  <a:pt x="1767535" y="379504"/>
                </a:cubicBezTo>
                <a:cubicBezTo>
                  <a:pt x="1782352" y="379496"/>
                  <a:pt x="1799251" y="379056"/>
                  <a:pt x="1818234" y="378183"/>
                </a:cubicBezTo>
                <a:cubicBezTo>
                  <a:pt x="1837216" y="377311"/>
                  <a:pt x="1856249" y="376058"/>
                  <a:pt x="1875333" y="374423"/>
                </a:cubicBezTo>
                <a:cubicBezTo>
                  <a:pt x="1894417" y="372789"/>
                  <a:pt x="1911519" y="370824"/>
                  <a:pt x="1926641" y="368529"/>
                </a:cubicBezTo>
                <a:cubicBezTo>
                  <a:pt x="1922974" y="377290"/>
                  <a:pt x="1919335" y="387761"/>
                  <a:pt x="1915725" y="399942"/>
                </a:cubicBezTo>
                <a:cubicBezTo>
                  <a:pt x="1912115" y="412123"/>
                  <a:pt x="1909963" y="422819"/>
                  <a:pt x="1909267" y="432030"/>
                </a:cubicBezTo>
                <a:cubicBezTo>
                  <a:pt x="1899260" y="432667"/>
                  <a:pt x="1885899" y="433372"/>
                  <a:pt x="1869186" y="434145"/>
                </a:cubicBezTo>
                <a:cubicBezTo>
                  <a:pt x="1852473" y="434917"/>
                  <a:pt x="1834845" y="435588"/>
                  <a:pt x="1816303" y="436158"/>
                </a:cubicBezTo>
                <a:cubicBezTo>
                  <a:pt x="1797761" y="436727"/>
                  <a:pt x="1780743" y="437026"/>
                  <a:pt x="1765249" y="437054"/>
                </a:cubicBezTo>
                <a:cubicBezTo>
                  <a:pt x="1737798" y="437140"/>
                  <a:pt x="1713490" y="435484"/>
                  <a:pt x="1692326" y="432087"/>
                </a:cubicBezTo>
                <a:cubicBezTo>
                  <a:pt x="1671161" y="428690"/>
                  <a:pt x="1651883" y="423038"/>
                  <a:pt x="1634490" y="415131"/>
                </a:cubicBezTo>
                <a:cubicBezTo>
                  <a:pt x="1623136" y="409383"/>
                  <a:pt x="1613383" y="404207"/>
                  <a:pt x="1605229" y="399601"/>
                </a:cubicBezTo>
                <a:cubicBezTo>
                  <a:pt x="1597076" y="394996"/>
                  <a:pt x="1590065" y="392560"/>
                  <a:pt x="1584198" y="392293"/>
                </a:cubicBezTo>
                <a:cubicBezTo>
                  <a:pt x="1575959" y="392959"/>
                  <a:pt x="1566605" y="398707"/>
                  <a:pt x="1556137" y="409536"/>
                </a:cubicBezTo>
                <a:cubicBezTo>
                  <a:pt x="1545669" y="420366"/>
                  <a:pt x="1535516" y="432282"/>
                  <a:pt x="1525676" y="445284"/>
                </a:cubicBezTo>
                <a:lnTo>
                  <a:pt x="1486357" y="389096"/>
                </a:lnTo>
                <a:cubicBezTo>
                  <a:pt x="1496263" y="380118"/>
                  <a:pt x="1506398" y="372023"/>
                  <a:pt x="1516761" y="364812"/>
                </a:cubicBezTo>
                <a:cubicBezTo>
                  <a:pt x="1527124" y="357602"/>
                  <a:pt x="1537259" y="351677"/>
                  <a:pt x="1547165" y="347037"/>
                </a:cubicBezTo>
                <a:lnTo>
                  <a:pt x="1547165" y="231343"/>
                </a:lnTo>
                <a:lnTo>
                  <a:pt x="1498245" y="231343"/>
                </a:lnTo>
                <a:close/>
                <a:moveTo>
                  <a:pt x="223571" y="90983"/>
                </a:moveTo>
                <a:cubicBezTo>
                  <a:pt x="215094" y="99203"/>
                  <a:pt x="206216" y="106994"/>
                  <a:pt x="196939" y="114357"/>
                </a:cubicBezTo>
                <a:cubicBezTo>
                  <a:pt x="187662" y="121720"/>
                  <a:pt x="178098" y="128711"/>
                  <a:pt x="168250" y="135331"/>
                </a:cubicBezTo>
                <a:lnTo>
                  <a:pt x="283464" y="135331"/>
                </a:lnTo>
                <a:cubicBezTo>
                  <a:pt x="272710" y="128454"/>
                  <a:pt x="262328" y="121291"/>
                  <a:pt x="252317" y="113843"/>
                </a:cubicBezTo>
                <a:cubicBezTo>
                  <a:pt x="242307" y="106394"/>
                  <a:pt x="232724" y="98774"/>
                  <a:pt x="223571" y="90983"/>
                </a:cubicBezTo>
                <a:close/>
                <a:moveTo>
                  <a:pt x="839572" y="32004"/>
                </a:moveTo>
                <a:lnTo>
                  <a:pt x="910438" y="57150"/>
                </a:lnTo>
                <a:cubicBezTo>
                  <a:pt x="897665" y="75933"/>
                  <a:pt x="884577" y="93916"/>
                  <a:pt x="871176" y="111099"/>
                </a:cubicBezTo>
                <a:cubicBezTo>
                  <a:pt x="857774" y="128282"/>
                  <a:pt x="845258" y="143065"/>
                  <a:pt x="833628" y="155448"/>
                </a:cubicBezTo>
                <a:lnTo>
                  <a:pt x="774649" y="131216"/>
                </a:lnTo>
                <a:cubicBezTo>
                  <a:pt x="786213" y="117710"/>
                  <a:pt x="797947" y="101974"/>
                  <a:pt x="809854" y="84010"/>
                </a:cubicBezTo>
                <a:cubicBezTo>
                  <a:pt x="821760" y="66046"/>
                  <a:pt x="831666" y="48711"/>
                  <a:pt x="839572" y="32004"/>
                </a:cubicBezTo>
                <a:close/>
                <a:moveTo>
                  <a:pt x="590398" y="27889"/>
                </a:moveTo>
                <a:cubicBezTo>
                  <a:pt x="603456" y="42300"/>
                  <a:pt x="616544" y="57940"/>
                  <a:pt x="629660" y="74809"/>
                </a:cubicBezTo>
                <a:cubicBezTo>
                  <a:pt x="642776" y="91678"/>
                  <a:pt x="653005" y="106975"/>
                  <a:pt x="660349" y="120701"/>
                </a:cubicBezTo>
                <a:lnTo>
                  <a:pt x="602742" y="156362"/>
                </a:lnTo>
                <a:cubicBezTo>
                  <a:pt x="596560" y="142579"/>
                  <a:pt x="587321" y="126825"/>
                  <a:pt x="575024" y="109099"/>
                </a:cubicBezTo>
                <a:cubicBezTo>
                  <a:pt x="562727" y="91373"/>
                  <a:pt x="550174" y="74819"/>
                  <a:pt x="537363" y="59436"/>
                </a:cubicBezTo>
                <a:close/>
                <a:moveTo>
                  <a:pt x="1545336" y="21974"/>
                </a:moveTo>
                <a:cubicBezTo>
                  <a:pt x="1557252" y="33346"/>
                  <a:pt x="1569425" y="45915"/>
                  <a:pt x="1581855" y="59680"/>
                </a:cubicBezTo>
                <a:cubicBezTo>
                  <a:pt x="1594285" y="73445"/>
                  <a:pt x="1604058" y="86007"/>
                  <a:pt x="1611173" y="97368"/>
                </a:cubicBezTo>
                <a:lnTo>
                  <a:pt x="1556766" y="134441"/>
                </a:lnTo>
                <a:cubicBezTo>
                  <a:pt x="1550575" y="123219"/>
                  <a:pt x="1541583" y="110295"/>
                  <a:pt x="1529791" y="95670"/>
                </a:cubicBezTo>
                <a:cubicBezTo>
                  <a:pt x="1517999" y="81044"/>
                  <a:pt x="1506265" y="67452"/>
                  <a:pt x="1494587" y="54892"/>
                </a:cubicBezTo>
                <a:close/>
                <a:moveTo>
                  <a:pt x="1173480" y="5486"/>
                </a:moveTo>
                <a:lnTo>
                  <a:pt x="1246632" y="5486"/>
                </a:lnTo>
                <a:cubicBezTo>
                  <a:pt x="1246470" y="24508"/>
                  <a:pt x="1246108" y="43958"/>
                  <a:pt x="1245546" y="63836"/>
                </a:cubicBezTo>
                <a:cubicBezTo>
                  <a:pt x="1244984" y="83715"/>
                  <a:pt x="1243822" y="103737"/>
                  <a:pt x="1242060" y="123901"/>
                </a:cubicBezTo>
                <a:lnTo>
                  <a:pt x="1417625" y="123901"/>
                </a:lnTo>
                <a:lnTo>
                  <a:pt x="1417625" y="192938"/>
                </a:lnTo>
                <a:lnTo>
                  <a:pt x="1262177" y="192938"/>
                </a:lnTo>
                <a:cubicBezTo>
                  <a:pt x="1276874" y="234696"/>
                  <a:pt x="1297886" y="271310"/>
                  <a:pt x="1325213" y="302780"/>
                </a:cubicBezTo>
                <a:cubicBezTo>
                  <a:pt x="1352540" y="334251"/>
                  <a:pt x="1387154" y="358292"/>
                  <a:pt x="1429055" y="374904"/>
                </a:cubicBezTo>
                <a:cubicBezTo>
                  <a:pt x="1420454" y="382733"/>
                  <a:pt x="1411481" y="392677"/>
                  <a:pt x="1402137" y="404736"/>
                </a:cubicBezTo>
                <a:cubicBezTo>
                  <a:pt x="1392793" y="416795"/>
                  <a:pt x="1385306" y="427882"/>
                  <a:pt x="1379677" y="437997"/>
                </a:cubicBezTo>
                <a:cubicBezTo>
                  <a:pt x="1339758" y="419405"/>
                  <a:pt x="1306439" y="395097"/>
                  <a:pt x="1279722" y="365074"/>
                </a:cubicBezTo>
                <a:cubicBezTo>
                  <a:pt x="1253004" y="335051"/>
                  <a:pt x="1231001" y="299771"/>
                  <a:pt x="1213713" y="259232"/>
                </a:cubicBezTo>
                <a:cubicBezTo>
                  <a:pt x="1201083" y="294684"/>
                  <a:pt x="1181653" y="327679"/>
                  <a:pt x="1155421" y="358216"/>
                </a:cubicBezTo>
                <a:cubicBezTo>
                  <a:pt x="1129189" y="388753"/>
                  <a:pt x="1093756" y="415347"/>
                  <a:pt x="1049122" y="437997"/>
                </a:cubicBezTo>
                <a:cubicBezTo>
                  <a:pt x="1043654" y="428549"/>
                  <a:pt x="1036415" y="418643"/>
                  <a:pt x="1027405" y="408279"/>
                </a:cubicBezTo>
                <a:cubicBezTo>
                  <a:pt x="1018394" y="397916"/>
                  <a:pt x="1008869" y="388925"/>
                  <a:pt x="998830" y="381305"/>
                </a:cubicBezTo>
                <a:cubicBezTo>
                  <a:pt x="1048179" y="358311"/>
                  <a:pt x="1085155" y="330574"/>
                  <a:pt x="1109758" y="298094"/>
                </a:cubicBezTo>
                <a:cubicBezTo>
                  <a:pt x="1134361" y="265614"/>
                  <a:pt x="1150877" y="230562"/>
                  <a:pt x="1159307" y="192938"/>
                </a:cubicBezTo>
                <a:lnTo>
                  <a:pt x="1007974" y="192938"/>
                </a:lnTo>
                <a:lnTo>
                  <a:pt x="1007974" y="123901"/>
                </a:lnTo>
                <a:lnTo>
                  <a:pt x="1170280" y="123901"/>
                </a:lnTo>
                <a:cubicBezTo>
                  <a:pt x="1171785" y="103737"/>
                  <a:pt x="1172661" y="83715"/>
                  <a:pt x="1172909" y="63836"/>
                </a:cubicBezTo>
                <a:cubicBezTo>
                  <a:pt x="1173156" y="43958"/>
                  <a:pt x="1173347" y="24508"/>
                  <a:pt x="1173480" y="5486"/>
                </a:cubicBezTo>
                <a:close/>
                <a:moveTo>
                  <a:pt x="681380" y="3657"/>
                </a:moveTo>
                <a:lnTo>
                  <a:pt x="751789" y="3657"/>
                </a:lnTo>
                <a:lnTo>
                  <a:pt x="751789" y="167792"/>
                </a:lnTo>
                <a:lnTo>
                  <a:pt x="923239" y="167792"/>
                </a:lnTo>
                <a:lnTo>
                  <a:pt x="923239" y="232257"/>
                </a:lnTo>
                <a:lnTo>
                  <a:pt x="809396" y="232257"/>
                </a:lnTo>
                <a:lnTo>
                  <a:pt x="809396" y="347929"/>
                </a:lnTo>
                <a:cubicBezTo>
                  <a:pt x="809187" y="356549"/>
                  <a:pt x="810063" y="362055"/>
                  <a:pt x="812025" y="364445"/>
                </a:cubicBezTo>
                <a:cubicBezTo>
                  <a:pt x="813987" y="366836"/>
                  <a:pt x="818293" y="367884"/>
                  <a:pt x="824941" y="367589"/>
                </a:cubicBezTo>
                <a:lnTo>
                  <a:pt x="857860" y="367589"/>
                </a:lnTo>
                <a:cubicBezTo>
                  <a:pt x="863632" y="368112"/>
                  <a:pt x="867632" y="365350"/>
                  <a:pt x="869861" y="359302"/>
                </a:cubicBezTo>
                <a:cubicBezTo>
                  <a:pt x="872090" y="353253"/>
                  <a:pt x="873576" y="340776"/>
                  <a:pt x="874319" y="321869"/>
                </a:cubicBezTo>
                <a:cubicBezTo>
                  <a:pt x="881701" y="327269"/>
                  <a:pt x="891283" y="332356"/>
                  <a:pt x="903065" y="337128"/>
                </a:cubicBezTo>
                <a:cubicBezTo>
                  <a:pt x="914848" y="341900"/>
                  <a:pt x="925687" y="345500"/>
                  <a:pt x="935583" y="347929"/>
                </a:cubicBezTo>
                <a:cubicBezTo>
                  <a:pt x="932069" y="379581"/>
                  <a:pt x="924925" y="401431"/>
                  <a:pt x="914152" y="413480"/>
                </a:cubicBezTo>
                <a:cubicBezTo>
                  <a:pt x="903380" y="425529"/>
                  <a:pt x="886749" y="431263"/>
                  <a:pt x="864260" y="430682"/>
                </a:cubicBezTo>
                <a:lnTo>
                  <a:pt x="814426" y="430682"/>
                </a:lnTo>
                <a:cubicBezTo>
                  <a:pt x="785374" y="431130"/>
                  <a:pt x="765753" y="425205"/>
                  <a:pt x="755561" y="412908"/>
                </a:cubicBezTo>
                <a:cubicBezTo>
                  <a:pt x="745369" y="400612"/>
                  <a:pt x="740607" y="379257"/>
                  <a:pt x="741274" y="348843"/>
                </a:cubicBezTo>
                <a:lnTo>
                  <a:pt x="741274" y="232257"/>
                </a:lnTo>
                <a:lnTo>
                  <a:pt x="686410" y="232257"/>
                </a:lnTo>
                <a:cubicBezTo>
                  <a:pt x="683997" y="262379"/>
                  <a:pt x="678510" y="290528"/>
                  <a:pt x="669950" y="316704"/>
                </a:cubicBezTo>
                <a:cubicBezTo>
                  <a:pt x="661391" y="342880"/>
                  <a:pt x="646862" y="366491"/>
                  <a:pt x="626364" y="387536"/>
                </a:cubicBezTo>
                <a:cubicBezTo>
                  <a:pt x="605866" y="408581"/>
                  <a:pt x="576504" y="426469"/>
                  <a:pt x="538277" y="441198"/>
                </a:cubicBezTo>
                <a:cubicBezTo>
                  <a:pt x="534133" y="431854"/>
                  <a:pt x="528247" y="421738"/>
                  <a:pt x="520617" y="410851"/>
                </a:cubicBezTo>
                <a:cubicBezTo>
                  <a:pt x="512988" y="399964"/>
                  <a:pt x="505158" y="390877"/>
                  <a:pt x="497129" y="383591"/>
                </a:cubicBezTo>
                <a:cubicBezTo>
                  <a:pt x="529144" y="372858"/>
                  <a:pt x="553404" y="359881"/>
                  <a:pt x="569908" y="344661"/>
                </a:cubicBezTo>
                <a:cubicBezTo>
                  <a:pt x="586413" y="329441"/>
                  <a:pt x="597837" y="312366"/>
                  <a:pt x="604181" y="293437"/>
                </a:cubicBezTo>
                <a:cubicBezTo>
                  <a:pt x="610526" y="274509"/>
                  <a:pt x="614466" y="254115"/>
                  <a:pt x="616001" y="232257"/>
                </a:cubicBezTo>
                <a:lnTo>
                  <a:pt x="510845" y="232257"/>
                </a:lnTo>
                <a:lnTo>
                  <a:pt x="510845" y="167792"/>
                </a:lnTo>
                <a:lnTo>
                  <a:pt x="681380" y="167792"/>
                </a:lnTo>
                <a:close/>
                <a:moveTo>
                  <a:pt x="1713585" y="943"/>
                </a:moveTo>
                <a:cubicBezTo>
                  <a:pt x="1718815" y="8067"/>
                  <a:pt x="1724130" y="15878"/>
                  <a:pt x="1729531" y="24374"/>
                </a:cubicBezTo>
                <a:cubicBezTo>
                  <a:pt x="1734931" y="32870"/>
                  <a:pt x="1739217" y="40452"/>
                  <a:pt x="1742389" y="47120"/>
                </a:cubicBezTo>
                <a:lnTo>
                  <a:pt x="1719529" y="56721"/>
                </a:lnTo>
                <a:lnTo>
                  <a:pt x="1783537" y="56721"/>
                </a:lnTo>
                <a:cubicBezTo>
                  <a:pt x="1788471" y="48539"/>
                  <a:pt x="1793348" y="39871"/>
                  <a:pt x="1798167" y="30718"/>
                </a:cubicBezTo>
                <a:cubicBezTo>
                  <a:pt x="1802987" y="21564"/>
                  <a:pt x="1806950" y="13011"/>
                  <a:pt x="1810055" y="5058"/>
                </a:cubicBezTo>
                <a:lnTo>
                  <a:pt x="1873605" y="22431"/>
                </a:lnTo>
                <a:cubicBezTo>
                  <a:pt x="1865300" y="34776"/>
                  <a:pt x="1857223" y="46206"/>
                  <a:pt x="1849374" y="56721"/>
                </a:cubicBezTo>
                <a:lnTo>
                  <a:pt x="1916582" y="56721"/>
                </a:lnTo>
                <a:lnTo>
                  <a:pt x="1916582" y="109699"/>
                </a:lnTo>
                <a:lnTo>
                  <a:pt x="1796339" y="109699"/>
                </a:lnTo>
                <a:cubicBezTo>
                  <a:pt x="1794510" y="113386"/>
                  <a:pt x="1792681" y="117015"/>
                  <a:pt x="1790852" y="120587"/>
                </a:cubicBezTo>
                <a:cubicBezTo>
                  <a:pt x="1789024" y="124159"/>
                  <a:pt x="1787195" y="127559"/>
                  <a:pt x="1785366" y="130787"/>
                </a:cubicBezTo>
                <a:lnTo>
                  <a:pt x="1885950" y="130787"/>
                </a:lnTo>
                <a:lnTo>
                  <a:pt x="1885950" y="356130"/>
                </a:lnTo>
                <a:lnTo>
                  <a:pt x="1650492" y="356130"/>
                </a:lnTo>
                <a:lnTo>
                  <a:pt x="1650492" y="130787"/>
                </a:lnTo>
                <a:lnTo>
                  <a:pt x="1722730" y="130787"/>
                </a:lnTo>
                <a:cubicBezTo>
                  <a:pt x="1723415" y="127330"/>
                  <a:pt x="1724101" y="123815"/>
                  <a:pt x="1724787" y="120243"/>
                </a:cubicBezTo>
                <a:cubicBezTo>
                  <a:pt x="1725473" y="116671"/>
                  <a:pt x="1726159" y="113157"/>
                  <a:pt x="1726845" y="109699"/>
                </a:cubicBezTo>
                <a:lnTo>
                  <a:pt x="1622146" y="109699"/>
                </a:lnTo>
                <a:lnTo>
                  <a:pt x="1622146" y="56721"/>
                </a:lnTo>
                <a:lnTo>
                  <a:pt x="1676095" y="56721"/>
                </a:lnTo>
                <a:cubicBezTo>
                  <a:pt x="1673314" y="51178"/>
                  <a:pt x="1670304" y="45577"/>
                  <a:pt x="1667065" y="39919"/>
                </a:cubicBezTo>
                <a:cubicBezTo>
                  <a:pt x="1663827" y="34261"/>
                  <a:pt x="1660589" y="28889"/>
                  <a:pt x="1657350" y="23803"/>
                </a:cubicBezTo>
                <a:close/>
                <a:moveTo>
                  <a:pt x="212141" y="0"/>
                </a:moveTo>
                <a:lnTo>
                  <a:pt x="275234" y="27889"/>
                </a:lnTo>
                <a:cubicBezTo>
                  <a:pt x="273158" y="31099"/>
                  <a:pt x="271024" y="34280"/>
                  <a:pt x="268834" y="37433"/>
                </a:cubicBezTo>
                <a:cubicBezTo>
                  <a:pt x="266643" y="40586"/>
                  <a:pt x="264509" y="43653"/>
                  <a:pt x="262433" y="46634"/>
                </a:cubicBezTo>
                <a:cubicBezTo>
                  <a:pt x="285236" y="65189"/>
                  <a:pt x="312896" y="82143"/>
                  <a:pt x="345415" y="97498"/>
                </a:cubicBezTo>
                <a:cubicBezTo>
                  <a:pt x="377933" y="112852"/>
                  <a:pt x="411537" y="125006"/>
                  <a:pt x="446227" y="133959"/>
                </a:cubicBezTo>
                <a:cubicBezTo>
                  <a:pt x="438350" y="141522"/>
                  <a:pt x="430101" y="150857"/>
                  <a:pt x="421481" y="161963"/>
                </a:cubicBezTo>
                <a:cubicBezTo>
                  <a:pt x="412861" y="173069"/>
                  <a:pt x="405870" y="183089"/>
                  <a:pt x="400507" y="192024"/>
                </a:cubicBezTo>
                <a:cubicBezTo>
                  <a:pt x="381686" y="185699"/>
                  <a:pt x="363093" y="178232"/>
                  <a:pt x="344729" y="169621"/>
                </a:cubicBezTo>
                <a:lnTo>
                  <a:pt x="344729" y="196139"/>
                </a:lnTo>
                <a:lnTo>
                  <a:pt x="256946" y="196139"/>
                </a:lnTo>
                <a:lnTo>
                  <a:pt x="256946" y="235458"/>
                </a:lnTo>
                <a:lnTo>
                  <a:pt x="395935" y="235458"/>
                </a:lnTo>
                <a:lnTo>
                  <a:pt x="395935" y="294894"/>
                </a:lnTo>
                <a:lnTo>
                  <a:pt x="340157" y="294894"/>
                </a:lnTo>
                <a:lnTo>
                  <a:pt x="376276" y="307695"/>
                </a:lnTo>
                <a:cubicBezTo>
                  <a:pt x="368903" y="319230"/>
                  <a:pt x="361588" y="330451"/>
                  <a:pt x="354330" y="341357"/>
                </a:cubicBezTo>
                <a:cubicBezTo>
                  <a:pt x="347072" y="352263"/>
                  <a:pt x="340214" y="362226"/>
                  <a:pt x="333756" y="371246"/>
                </a:cubicBezTo>
                <a:lnTo>
                  <a:pt x="421996" y="371246"/>
                </a:lnTo>
                <a:lnTo>
                  <a:pt x="421996" y="431597"/>
                </a:lnTo>
                <a:lnTo>
                  <a:pt x="22403" y="431597"/>
                </a:lnTo>
                <a:lnTo>
                  <a:pt x="22403" y="371246"/>
                </a:lnTo>
                <a:lnTo>
                  <a:pt x="105156" y="371246"/>
                </a:lnTo>
                <a:cubicBezTo>
                  <a:pt x="101156" y="361169"/>
                  <a:pt x="96126" y="350348"/>
                  <a:pt x="90068" y="338785"/>
                </a:cubicBezTo>
                <a:cubicBezTo>
                  <a:pt x="84011" y="327222"/>
                  <a:pt x="77610" y="316401"/>
                  <a:pt x="70866" y="306324"/>
                </a:cubicBezTo>
                <a:lnTo>
                  <a:pt x="98298" y="294894"/>
                </a:lnTo>
                <a:lnTo>
                  <a:pt x="45720" y="294894"/>
                </a:lnTo>
                <a:lnTo>
                  <a:pt x="45720" y="235458"/>
                </a:lnTo>
                <a:lnTo>
                  <a:pt x="185166" y="235458"/>
                </a:lnTo>
                <a:lnTo>
                  <a:pt x="185166" y="196139"/>
                </a:lnTo>
                <a:lnTo>
                  <a:pt x="95555" y="196139"/>
                </a:lnTo>
                <a:lnTo>
                  <a:pt x="95555" y="175107"/>
                </a:lnTo>
                <a:cubicBezTo>
                  <a:pt x="87306" y="178774"/>
                  <a:pt x="78886" y="182299"/>
                  <a:pt x="70295" y="185680"/>
                </a:cubicBezTo>
                <a:cubicBezTo>
                  <a:pt x="61703" y="189061"/>
                  <a:pt x="53054" y="192243"/>
                  <a:pt x="44348" y="195224"/>
                </a:cubicBezTo>
                <a:cubicBezTo>
                  <a:pt x="39557" y="185309"/>
                  <a:pt x="33138" y="174736"/>
                  <a:pt x="25089" y="163506"/>
                </a:cubicBezTo>
                <a:cubicBezTo>
                  <a:pt x="17040" y="152276"/>
                  <a:pt x="8677" y="142275"/>
                  <a:pt x="0" y="133502"/>
                </a:cubicBezTo>
                <a:cubicBezTo>
                  <a:pt x="44129" y="121996"/>
                  <a:pt x="84915" y="105346"/>
                  <a:pt x="122358" y="83553"/>
                </a:cubicBezTo>
                <a:cubicBezTo>
                  <a:pt x="159801" y="61760"/>
                  <a:pt x="189729" y="33909"/>
                  <a:pt x="212141" y="0"/>
                </a:cubicBezTo>
                <a:close/>
              </a:path>
            </a:pathLst>
          </a:custGeom>
        </p:spPr>
      </p:pic>
      <p:sp>
        <p:nvSpPr>
          <p:cNvPr id="10" name="右箭头 9"/>
          <p:cNvSpPr/>
          <p:nvPr/>
        </p:nvSpPr>
        <p:spPr>
          <a:xfrm>
            <a:off x="7854512" y="2914836"/>
            <a:ext cx="978408" cy="484632"/>
          </a:xfrm>
          <a:prstGeom prst="rightArrow">
            <a:avLst/>
          </a:prstGeom>
          <a:solidFill>
            <a:srgbClr val="E5C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99705" y="266905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相交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97113" y="334868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先选图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1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6" t="39098" r="15464" b="52114"/>
          <a:stretch>
            <a:fillRect/>
          </a:stretch>
        </p:blipFill>
        <p:spPr>
          <a:xfrm>
            <a:off x="2108192" y="2616828"/>
            <a:ext cx="7337584" cy="588174"/>
          </a:xfrm>
          <a:custGeom>
            <a:avLst/>
            <a:gdLst/>
            <a:ahLst/>
            <a:cxnLst/>
            <a:rect l="l" t="t" r="r" b="b"/>
            <a:pathLst>
              <a:path w="7337584" h="588174">
                <a:moveTo>
                  <a:pt x="2257711" y="118776"/>
                </a:moveTo>
                <a:lnTo>
                  <a:pt x="2257711" y="467868"/>
                </a:lnTo>
                <a:lnTo>
                  <a:pt x="2276009" y="467868"/>
                </a:lnTo>
                <a:cubicBezTo>
                  <a:pt x="2322548" y="468932"/>
                  <a:pt x="2360033" y="456324"/>
                  <a:pt x="2388465" y="430043"/>
                </a:cubicBezTo>
                <a:cubicBezTo>
                  <a:pt x="2416897" y="403763"/>
                  <a:pt x="2431510" y="357427"/>
                  <a:pt x="2432304" y="291035"/>
                </a:cubicBezTo>
                <a:cubicBezTo>
                  <a:pt x="2431510" y="224834"/>
                  <a:pt x="2416897" y="179261"/>
                  <a:pt x="2388465" y="154314"/>
                </a:cubicBezTo>
                <a:cubicBezTo>
                  <a:pt x="2360033" y="129368"/>
                  <a:pt x="2322548" y="117522"/>
                  <a:pt x="2276009" y="118776"/>
                </a:cubicBezTo>
                <a:close/>
                <a:moveTo>
                  <a:pt x="6563010" y="118015"/>
                </a:moveTo>
                <a:lnTo>
                  <a:pt x="6563010" y="270510"/>
                </a:lnTo>
                <a:lnTo>
                  <a:pt x="6624006" y="270510"/>
                </a:lnTo>
                <a:cubicBezTo>
                  <a:pt x="6656490" y="270446"/>
                  <a:pt x="6681111" y="263521"/>
                  <a:pt x="6697870" y="249732"/>
                </a:cubicBezTo>
                <a:cubicBezTo>
                  <a:pt x="6714627" y="235944"/>
                  <a:pt x="6723046" y="215675"/>
                  <a:pt x="6723126" y="188925"/>
                </a:cubicBezTo>
                <a:cubicBezTo>
                  <a:pt x="6723046" y="162619"/>
                  <a:pt x="6714627" y="144129"/>
                  <a:pt x="6697870" y="133455"/>
                </a:cubicBezTo>
                <a:cubicBezTo>
                  <a:pt x="6681111" y="122780"/>
                  <a:pt x="6656490" y="117633"/>
                  <a:pt x="6624006" y="118015"/>
                </a:cubicBezTo>
                <a:close/>
                <a:moveTo>
                  <a:pt x="821770" y="116491"/>
                </a:moveTo>
                <a:cubicBezTo>
                  <a:pt x="784067" y="116903"/>
                  <a:pt x="754655" y="132274"/>
                  <a:pt x="733533" y="162603"/>
                </a:cubicBezTo>
                <a:cubicBezTo>
                  <a:pt x="712411" y="192932"/>
                  <a:pt x="701675" y="235743"/>
                  <a:pt x="701326" y="291034"/>
                </a:cubicBezTo>
                <a:cubicBezTo>
                  <a:pt x="701675" y="346882"/>
                  <a:pt x="712411" y="390678"/>
                  <a:pt x="733533" y="422420"/>
                </a:cubicBezTo>
                <a:cubicBezTo>
                  <a:pt x="754655" y="454163"/>
                  <a:pt x="784067" y="470328"/>
                  <a:pt x="821770" y="470916"/>
                </a:cubicBezTo>
                <a:cubicBezTo>
                  <a:pt x="859503" y="470328"/>
                  <a:pt x="889042" y="454163"/>
                  <a:pt x="910387" y="422420"/>
                </a:cubicBezTo>
                <a:cubicBezTo>
                  <a:pt x="931731" y="390678"/>
                  <a:pt x="942594" y="346882"/>
                  <a:pt x="942975" y="291034"/>
                </a:cubicBezTo>
                <a:cubicBezTo>
                  <a:pt x="942594" y="235743"/>
                  <a:pt x="931731" y="192932"/>
                  <a:pt x="910387" y="162603"/>
                </a:cubicBezTo>
                <a:cubicBezTo>
                  <a:pt x="889042" y="132274"/>
                  <a:pt x="859503" y="116903"/>
                  <a:pt x="821770" y="116491"/>
                </a:cubicBezTo>
                <a:close/>
                <a:moveTo>
                  <a:pt x="6969632" y="10668"/>
                </a:moveTo>
                <a:lnTo>
                  <a:pt x="7329201" y="10668"/>
                </a:lnTo>
                <a:lnTo>
                  <a:pt x="7329201" y="123349"/>
                </a:lnTo>
                <a:lnTo>
                  <a:pt x="7105935" y="123349"/>
                </a:lnTo>
                <a:lnTo>
                  <a:pt x="7105935" y="228600"/>
                </a:lnTo>
                <a:lnTo>
                  <a:pt x="7295673" y="228600"/>
                </a:lnTo>
                <a:lnTo>
                  <a:pt x="7295673" y="342805"/>
                </a:lnTo>
                <a:lnTo>
                  <a:pt x="7105935" y="342805"/>
                </a:lnTo>
                <a:lnTo>
                  <a:pt x="7105935" y="463296"/>
                </a:lnTo>
                <a:lnTo>
                  <a:pt x="7337584" y="463296"/>
                </a:lnTo>
                <a:lnTo>
                  <a:pt x="7337584" y="577501"/>
                </a:lnTo>
                <a:lnTo>
                  <a:pt x="6969632" y="577501"/>
                </a:lnTo>
                <a:close/>
                <a:moveTo>
                  <a:pt x="6426708" y="10668"/>
                </a:moveTo>
                <a:lnTo>
                  <a:pt x="6634681" y="10668"/>
                </a:lnTo>
                <a:cubicBezTo>
                  <a:pt x="6675570" y="10329"/>
                  <a:pt x="6712682" y="15575"/>
                  <a:pt x="6746020" y="26406"/>
                </a:cubicBezTo>
                <a:cubicBezTo>
                  <a:pt x="6779356" y="37237"/>
                  <a:pt x="6805961" y="55687"/>
                  <a:pt x="6825833" y="81756"/>
                </a:cubicBezTo>
                <a:cubicBezTo>
                  <a:pt x="6845704" y="107826"/>
                  <a:pt x="6855888" y="143549"/>
                  <a:pt x="6856380" y="188925"/>
                </a:cubicBezTo>
                <a:cubicBezTo>
                  <a:pt x="6855984" y="230397"/>
                  <a:pt x="6847068" y="264660"/>
                  <a:pt x="6829634" y="291716"/>
                </a:cubicBezTo>
                <a:cubicBezTo>
                  <a:pt x="6812200" y="318772"/>
                  <a:pt x="6788626" y="339111"/>
                  <a:pt x="6758914" y="352733"/>
                </a:cubicBezTo>
                <a:lnTo>
                  <a:pt x="6885336" y="577501"/>
                </a:lnTo>
                <a:lnTo>
                  <a:pt x="6733024" y="577501"/>
                </a:lnTo>
                <a:lnTo>
                  <a:pt x="6628580" y="377857"/>
                </a:lnTo>
                <a:lnTo>
                  <a:pt x="6563010" y="377857"/>
                </a:lnTo>
                <a:lnTo>
                  <a:pt x="6563010" y="577501"/>
                </a:lnTo>
                <a:lnTo>
                  <a:pt x="6426708" y="577501"/>
                </a:lnTo>
                <a:close/>
                <a:moveTo>
                  <a:pt x="5842635" y="10668"/>
                </a:moveTo>
                <a:lnTo>
                  <a:pt x="5978175" y="10668"/>
                </a:lnTo>
                <a:lnTo>
                  <a:pt x="5978175" y="325374"/>
                </a:lnTo>
                <a:cubicBezTo>
                  <a:pt x="5978207" y="378444"/>
                  <a:pt x="5986149" y="416131"/>
                  <a:pt x="6002000" y="438436"/>
                </a:cubicBezTo>
                <a:cubicBezTo>
                  <a:pt x="6017851" y="460740"/>
                  <a:pt x="6041421" y="471567"/>
                  <a:pt x="6072711" y="470916"/>
                </a:cubicBezTo>
                <a:cubicBezTo>
                  <a:pt x="6103730" y="471567"/>
                  <a:pt x="6127460" y="460740"/>
                  <a:pt x="6143898" y="438436"/>
                </a:cubicBezTo>
                <a:cubicBezTo>
                  <a:pt x="6160337" y="416131"/>
                  <a:pt x="6168628" y="378444"/>
                  <a:pt x="6168771" y="325374"/>
                </a:cubicBezTo>
                <a:lnTo>
                  <a:pt x="6168771" y="10668"/>
                </a:lnTo>
                <a:lnTo>
                  <a:pt x="6299739" y="10668"/>
                </a:lnTo>
                <a:lnTo>
                  <a:pt x="6299739" y="310896"/>
                </a:lnTo>
                <a:cubicBezTo>
                  <a:pt x="6299710" y="406115"/>
                  <a:pt x="6280732" y="476232"/>
                  <a:pt x="6242807" y="521246"/>
                </a:cubicBezTo>
                <a:cubicBezTo>
                  <a:pt x="6204881" y="566260"/>
                  <a:pt x="6148182" y="588568"/>
                  <a:pt x="6072711" y="588169"/>
                </a:cubicBezTo>
                <a:cubicBezTo>
                  <a:pt x="5996780" y="588568"/>
                  <a:pt x="5939478" y="566260"/>
                  <a:pt x="5900806" y="521246"/>
                </a:cubicBezTo>
                <a:cubicBezTo>
                  <a:pt x="5862133" y="476232"/>
                  <a:pt x="5842743" y="406115"/>
                  <a:pt x="5842635" y="310896"/>
                </a:cubicBezTo>
                <a:close/>
                <a:moveTo>
                  <a:pt x="5316474" y="10668"/>
                </a:moveTo>
                <a:lnTo>
                  <a:pt x="5759862" y="10668"/>
                </a:lnTo>
                <a:lnTo>
                  <a:pt x="5759862" y="123349"/>
                </a:lnTo>
                <a:lnTo>
                  <a:pt x="5605939" y="123349"/>
                </a:lnTo>
                <a:lnTo>
                  <a:pt x="5605939" y="577501"/>
                </a:lnTo>
                <a:lnTo>
                  <a:pt x="5469636" y="577501"/>
                </a:lnTo>
                <a:lnTo>
                  <a:pt x="5469636" y="123349"/>
                </a:lnTo>
                <a:lnTo>
                  <a:pt x="5316474" y="123349"/>
                </a:lnTo>
                <a:close/>
                <a:moveTo>
                  <a:pt x="4826887" y="10668"/>
                </a:moveTo>
                <a:lnTo>
                  <a:pt x="4978494" y="10668"/>
                </a:lnTo>
                <a:lnTo>
                  <a:pt x="5024206" y="111997"/>
                </a:lnTo>
                <a:cubicBezTo>
                  <a:pt x="5030253" y="125250"/>
                  <a:pt x="5036633" y="139503"/>
                  <a:pt x="5043347" y="154757"/>
                </a:cubicBezTo>
                <a:cubicBezTo>
                  <a:pt x="5050061" y="170010"/>
                  <a:pt x="5057394" y="186739"/>
                  <a:pt x="5065345" y="204945"/>
                </a:cubicBezTo>
                <a:lnTo>
                  <a:pt x="5068393" y="204945"/>
                </a:lnTo>
                <a:cubicBezTo>
                  <a:pt x="5074869" y="186739"/>
                  <a:pt x="5081154" y="170010"/>
                  <a:pt x="5087249" y="154757"/>
                </a:cubicBezTo>
                <a:cubicBezTo>
                  <a:pt x="5093343" y="139503"/>
                  <a:pt x="5099248" y="125250"/>
                  <a:pt x="5104962" y="111997"/>
                </a:cubicBezTo>
                <a:lnTo>
                  <a:pt x="5146102" y="10668"/>
                </a:lnTo>
                <a:lnTo>
                  <a:pt x="5290091" y="10668"/>
                </a:lnTo>
                <a:lnTo>
                  <a:pt x="5143816" y="291799"/>
                </a:lnTo>
                <a:lnTo>
                  <a:pt x="5299995" y="577501"/>
                </a:lnTo>
                <a:lnTo>
                  <a:pt x="5148387" y="577501"/>
                </a:lnTo>
                <a:lnTo>
                  <a:pt x="5095820" y="467029"/>
                </a:lnTo>
                <a:cubicBezTo>
                  <a:pt x="5089027" y="452284"/>
                  <a:pt x="5082233" y="437205"/>
                  <a:pt x="5075440" y="421793"/>
                </a:cubicBezTo>
                <a:cubicBezTo>
                  <a:pt x="5068647" y="406381"/>
                  <a:pt x="5061472" y="389969"/>
                  <a:pt x="5053918" y="372557"/>
                </a:cubicBezTo>
                <a:lnTo>
                  <a:pt x="5050871" y="372557"/>
                </a:lnTo>
                <a:cubicBezTo>
                  <a:pt x="5044061" y="389969"/>
                  <a:pt x="5037490" y="406381"/>
                  <a:pt x="5031157" y="421793"/>
                </a:cubicBezTo>
                <a:cubicBezTo>
                  <a:pt x="5024825" y="437205"/>
                  <a:pt x="5018444" y="452284"/>
                  <a:pt x="5012016" y="467029"/>
                </a:cubicBezTo>
                <a:lnTo>
                  <a:pt x="4963258" y="577501"/>
                </a:lnTo>
                <a:lnTo>
                  <a:pt x="4817745" y="577501"/>
                </a:lnTo>
                <a:lnTo>
                  <a:pt x="4973924" y="285704"/>
                </a:lnTo>
                <a:close/>
                <a:moveTo>
                  <a:pt x="4397883" y="10668"/>
                </a:moveTo>
                <a:lnTo>
                  <a:pt x="4757451" y="10668"/>
                </a:lnTo>
                <a:lnTo>
                  <a:pt x="4757451" y="123349"/>
                </a:lnTo>
                <a:lnTo>
                  <a:pt x="4534186" y="123349"/>
                </a:lnTo>
                <a:lnTo>
                  <a:pt x="4534186" y="228600"/>
                </a:lnTo>
                <a:lnTo>
                  <a:pt x="4723924" y="228600"/>
                </a:lnTo>
                <a:lnTo>
                  <a:pt x="4723924" y="342805"/>
                </a:lnTo>
                <a:lnTo>
                  <a:pt x="4534186" y="342805"/>
                </a:lnTo>
                <a:lnTo>
                  <a:pt x="4534186" y="463296"/>
                </a:lnTo>
                <a:lnTo>
                  <a:pt x="4765834" y="463296"/>
                </a:lnTo>
                <a:lnTo>
                  <a:pt x="4765834" y="577501"/>
                </a:lnTo>
                <a:lnTo>
                  <a:pt x="4397883" y="577501"/>
                </a:lnTo>
                <a:close/>
                <a:moveTo>
                  <a:pt x="3868674" y="10668"/>
                </a:moveTo>
                <a:lnTo>
                  <a:pt x="4312063" y="10668"/>
                </a:lnTo>
                <a:lnTo>
                  <a:pt x="4312063" y="123349"/>
                </a:lnTo>
                <a:lnTo>
                  <a:pt x="4158139" y="123349"/>
                </a:lnTo>
                <a:lnTo>
                  <a:pt x="4158139" y="577501"/>
                </a:lnTo>
                <a:lnTo>
                  <a:pt x="4021836" y="577501"/>
                </a:lnTo>
                <a:lnTo>
                  <a:pt x="4021836" y="123349"/>
                </a:lnTo>
                <a:lnTo>
                  <a:pt x="3868674" y="123349"/>
                </a:lnTo>
                <a:close/>
                <a:moveTo>
                  <a:pt x="3150108" y="10668"/>
                </a:moveTo>
                <a:lnTo>
                  <a:pt x="3288701" y="10668"/>
                </a:lnTo>
                <a:lnTo>
                  <a:pt x="3429742" y="281894"/>
                </a:lnTo>
                <a:lnTo>
                  <a:pt x="3485377" y="407603"/>
                </a:lnTo>
                <a:lnTo>
                  <a:pt x="3489184" y="407603"/>
                </a:lnTo>
                <a:cubicBezTo>
                  <a:pt x="3485092" y="376779"/>
                  <a:pt x="3481094" y="342812"/>
                  <a:pt x="3477192" y="305703"/>
                </a:cubicBezTo>
                <a:cubicBezTo>
                  <a:pt x="3473289" y="268593"/>
                  <a:pt x="3471195" y="232722"/>
                  <a:pt x="3470910" y="198088"/>
                </a:cubicBezTo>
                <a:lnTo>
                  <a:pt x="3470910" y="10668"/>
                </a:lnTo>
                <a:lnTo>
                  <a:pt x="3600355" y="10668"/>
                </a:lnTo>
                <a:lnTo>
                  <a:pt x="3600355" y="577501"/>
                </a:lnTo>
                <a:lnTo>
                  <a:pt x="3461762" y="577501"/>
                </a:lnTo>
                <a:lnTo>
                  <a:pt x="3321484" y="303988"/>
                </a:lnTo>
                <a:lnTo>
                  <a:pt x="3265847" y="179804"/>
                </a:lnTo>
                <a:lnTo>
                  <a:pt x="3262040" y="179804"/>
                </a:lnTo>
                <a:cubicBezTo>
                  <a:pt x="3265434" y="211913"/>
                  <a:pt x="3269115" y="246166"/>
                  <a:pt x="3273080" y="282561"/>
                </a:cubicBezTo>
                <a:cubicBezTo>
                  <a:pt x="3277046" y="318956"/>
                  <a:pt x="3279204" y="354542"/>
                  <a:pt x="3279553" y="389318"/>
                </a:cubicBezTo>
                <a:lnTo>
                  <a:pt x="3279553" y="577501"/>
                </a:lnTo>
                <a:lnTo>
                  <a:pt x="3150108" y="577501"/>
                </a:lnTo>
                <a:close/>
                <a:moveTo>
                  <a:pt x="2673858" y="10668"/>
                </a:moveTo>
                <a:lnTo>
                  <a:pt x="3033427" y="10668"/>
                </a:lnTo>
                <a:lnTo>
                  <a:pt x="3033427" y="123349"/>
                </a:lnTo>
                <a:lnTo>
                  <a:pt x="2810161" y="123349"/>
                </a:lnTo>
                <a:lnTo>
                  <a:pt x="2810161" y="228600"/>
                </a:lnTo>
                <a:lnTo>
                  <a:pt x="2999898" y="228600"/>
                </a:lnTo>
                <a:lnTo>
                  <a:pt x="2999898" y="342805"/>
                </a:lnTo>
                <a:lnTo>
                  <a:pt x="2810161" y="342805"/>
                </a:lnTo>
                <a:lnTo>
                  <a:pt x="2810161" y="463296"/>
                </a:lnTo>
                <a:lnTo>
                  <a:pt x="3041809" y="463296"/>
                </a:lnTo>
                <a:lnTo>
                  <a:pt x="3041809" y="577501"/>
                </a:lnTo>
                <a:lnTo>
                  <a:pt x="2673858" y="577501"/>
                </a:lnTo>
                <a:close/>
                <a:moveTo>
                  <a:pt x="2121408" y="10668"/>
                </a:moveTo>
                <a:lnTo>
                  <a:pt x="2284395" y="10668"/>
                </a:lnTo>
                <a:cubicBezTo>
                  <a:pt x="2372068" y="10013"/>
                  <a:pt x="2441575" y="32069"/>
                  <a:pt x="2492914" y="76833"/>
                </a:cubicBezTo>
                <a:cubicBezTo>
                  <a:pt x="2544253" y="121598"/>
                  <a:pt x="2570501" y="192998"/>
                  <a:pt x="2571655" y="291035"/>
                </a:cubicBezTo>
                <a:cubicBezTo>
                  <a:pt x="2571265" y="356713"/>
                  <a:pt x="2559352" y="410712"/>
                  <a:pt x="2535915" y="453033"/>
                </a:cubicBezTo>
                <a:cubicBezTo>
                  <a:pt x="2512478" y="495353"/>
                  <a:pt x="2479851" y="526707"/>
                  <a:pt x="2438035" y="547096"/>
                </a:cubicBezTo>
                <a:cubicBezTo>
                  <a:pt x="2396218" y="567484"/>
                  <a:pt x="2347546" y="577619"/>
                  <a:pt x="2292019" y="577501"/>
                </a:cubicBezTo>
                <a:lnTo>
                  <a:pt x="2121408" y="577501"/>
                </a:lnTo>
                <a:close/>
                <a:moveTo>
                  <a:pt x="1645158" y="10668"/>
                </a:moveTo>
                <a:lnTo>
                  <a:pt x="2004727" y="10668"/>
                </a:lnTo>
                <a:lnTo>
                  <a:pt x="2004727" y="123349"/>
                </a:lnTo>
                <a:lnTo>
                  <a:pt x="1781461" y="123349"/>
                </a:lnTo>
                <a:lnTo>
                  <a:pt x="1781461" y="228600"/>
                </a:lnTo>
                <a:lnTo>
                  <a:pt x="1971199" y="228600"/>
                </a:lnTo>
                <a:lnTo>
                  <a:pt x="1971199" y="342805"/>
                </a:lnTo>
                <a:lnTo>
                  <a:pt x="1781461" y="342805"/>
                </a:lnTo>
                <a:lnTo>
                  <a:pt x="1781461" y="463296"/>
                </a:lnTo>
                <a:lnTo>
                  <a:pt x="2013109" y="463296"/>
                </a:lnTo>
                <a:lnTo>
                  <a:pt x="2013109" y="577501"/>
                </a:lnTo>
                <a:lnTo>
                  <a:pt x="1645158" y="577501"/>
                </a:lnTo>
                <a:close/>
                <a:moveTo>
                  <a:pt x="1187958" y="10668"/>
                </a:moveTo>
                <a:lnTo>
                  <a:pt x="1324261" y="10668"/>
                </a:lnTo>
                <a:lnTo>
                  <a:pt x="1324261" y="463296"/>
                </a:lnTo>
                <a:lnTo>
                  <a:pt x="1544479" y="463296"/>
                </a:lnTo>
                <a:lnTo>
                  <a:pt x="1544479" y="577501"/>
                </a:lnTo>
                <a:lnTo>
                  <a:pt x="1187958" y="577501"/>
                </a:lnTo>
                <a:close/>
                <a:moveTo>
                  <a:pt x="821770" y="0"/>
                </a:moveTo>
                <a:cubicBezTo>
                  <a:pt x="900280" y="551"/>
                  <a:pt x="962918" y="25906"/>
                  <a:pt x="1009683" y="76066"/>
                </a:cubicBezTo>
                <a:cubicBezTo>
                  <a:pt x="1056448" y="126226"/>
                  <a:pt x="1080408" y="197882"/>
                  <a:pt x="1081564" y="291034"/>
                </a:cubicBezTo>
                <a:cubicBezTo>
                  <a:pt x="1080408" y="384778"/>
                  <a:pt x="1056448" y="457547"/>
                  <a:pt x="1009683" y="509341"/>
                </a:cubicBezTo>
                <a:cubicBezTo>
                  <a:pt x="962918" y="561135"/>
                  <a:pt x="900280" y="587411"/>
                  <a:pt x="821770" y="588169"/>
                </a:cubicBezTo>
                <a:cubicBezTo>
                  <a:pt x="743259" y="587411"/>
                  <a:pt x="680621" y="561135"/>
                  <a:pt x="633856" y="509341"/>
                </a:cubicBezTo>
                <a:cubicBezTo>
                  <a:pt x="587091" y="457547"/>
                  <a:pt x="563130" y="384778"/>
                  <a:pt x="561975" y="291034"/>
                </a:cubicBezTo>
                <a:cubicBezTo>
                  <a:pt x="563130" y="197548"/>
                  <a:pt x="587091" y="125797"/>
                  <a:pt x="633856" y="75780"/>
                </a:cubicBezTo>
                <a:cubicBezTo>
                  <a:pt x="680621" y="25764"/>
                  <a:pt x="743259" y="503"/>
                  <a:pt x="821770" y="0"/>
                </a:cubicBezTo>
                <a:close/>
                <a:moveTo>
                  <a:pt x="278860" y="0"/>
                </a:moveTo>
                <a:cubicBezTo>
                  <a:pt x="320335" y="650"/>
                  <a:pt x="356082" y="8105"/>
                  <a:pt x="386103" y="22365"/>
                </a:cubicBezTo>
                <a:cubicBezTo>
                  <a:pt x="416124" y="36626"/>
                  <a:pt x="440809" y="53788"/>
                  <a:pt x="460160" y="73854"/>
                </a:cubicBezTo>
                <a:lnTo>
                  <a:pt x="387827" y="160717"/>
                </a:lnTo>
                <a:cubicBezTo>
                  <a:pt x="374440" y="147865"/>
                  <a:pt x="359523" y="137348"/>
                  <a:pt x="343077" y="129167"/>
                </a:cubicBezTo>
                <a:cubicBezTo>
                  <a:pt x="326631" y="120986"/>
                  <a:pt x="306750" y="116761"/>
                  <a:pt x="283435" y="116491"/>
                </a:cubicBezTo>
                <a:cubicBezTo>
                  <a:pt x="240743" y="116921"/>
                  <a:pt x="206247" y="132455"/>
                  <a:pt x="179946" y="163092"/>
                </a:cubicBezTo>
                <a:cubicBezTo>
                  <a:pt x="153645" y="193730"/>
                  <a:pt x="140113" y="236891"/>
                  <a:pt x="139351" y="292574"/>
                </a:cubicBezTo>
                <a:cubicBezTo>
                  <a:pt x="139255" y="349334"/>
                  <a:pt x="152025" y="393151"/>
                  <a:pt x="177659" y="424026"/>
                </a:cubicBezTo>
                <a:cubicBezTo>
                  <a:pt x="203293" y="454902"/>
                  <a:pt x="242363" y="470532"/>
                  <a:pt x="294870" y="470916"/>
                </a:cubicBezTo>
                <a:cubicBezTo>
                  <a:pt x="305368" y="470884"/>
                  <a:pt x="315437" y="469613"/>
                  <a:pt x="325078" y="467102"/>
                </a:cubicBezTo>
                <a:cubicBezTo>
                  <a:pt x="334718" y="464592"/>
                  <a:pt x="342691" y="461033"/>
                  <a:pt x="348996" y="456425"/>
                </a:cubicBezTo>
                <a:lnTo>
                  <a:pt x="348996" y="364903"/>
                </a:lnTo>
                <a:lnTo>
                  <a:pt x="259040" y="364903"/>
                </a:lnTo>
                <a:lnTo>
                  <a:pt x="259040" y="253746"/>
                </a:lnTo>
                <a:lnTo>
                  <a:pt x="470059" y="253746"/>
                </a:lnTo>
                <a:lnTo>
                  <a:pt x="470059" y="518883"/>
                </a:lnTo>
                <a:cubicBezTo>
                  <a:pt x="449820" y="538425"/>
                  <a:pt x="423294" y="554731"/>
                  <a:pt x="390482" y="567802"/>
                </a:cubicBezTo>
                <a:cubicBezTo>
                  <a:pt x="357669" y="580872"/>
                  <a:pt x="321225" y="587661"/>
                  <a:pt x="281148" y="588169"/>
                </a:cubicBezTo>
                <a:cubicBezTo>
                  <a:pt x="228003" y="588132"/>
                  <a:pt x="180330" y="577207"/>
                  <a:pt x="138129" y="555394"/>
                </a:cubicBezTo>
                <a:cubicBezTo>
                  <a:pt x="95929" y="533581"/>
                  <a:pt x="62495" y="501099"/>
                  <a:pt x="37826" y="457947"/>
                </a:cubicBezTo>
                <a:cubicBezTo>
                  <a:pt x="13158" y="414796"/>
                  <a:pt x="549" y="361195"/>
                  <a:pt x="0" y="297142"/>
                </a:cubicBezTo>
                <a:cubicBezTo>
                  <a:pt x="633" y="233966"/>
                  <a:pt x="13496" y="180283"/>
                  <a:pt x="38588" y="136093"/>
                </a:cubicBezTo>
                <a:cubicBezTo>
                  <a:pt x="63679" y="91904"/>
                  <a:pt x="97198" y="58217"/>
                  <a:pt x="139144" y="35031"/>
                </a:cubicBezTo>
                <a:cubicBezTo>
                  <a:pt x="181090" y="11845"/>
                  <a:pt x="227662" y="168"/>
                  <a:pt x="27886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00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62004" y="2572290"/>
            <a:ext cx="2989113" cy="480593"/>
          </a:xfrm>
          <a:custGeom>
            <a:avLst/>
            <a:gdLst/>
            <a:ahLst/>
            <a:cxnLst/>
            <a:rect l="l" t="t" r="r" b="b"/>
            <a:pathLst>
              <a:path w="2989113" h="480593">
                <a:moveTo>
                  <a:pt x="2719023" y="293272"/>
                </a:moveTo>
                <a:lnTo>
                  <a:pt x="2719023" y="330692"/>
                </a:lnTo>
                <a:lnTo>
                  <a:pt x="2803391" y="330692"/>
                </a:lnTo>
                <a:lnTo>
                  <a:pt x="2803391" y="293272"/>
                </a:lnTo>
                <a:close/>
                <a:moveTo>
                  <a:pt x="2024443" y="242316"/>
                </a:moveTo>
                <a:lnTo>
                  <a:pt x="2024443" y="321068"/>
                </a:lnTo>
                <a:lnTo>
                  <a:pt x="2070887" y="321068"/>
                </a:lnTo>
                <a:lnTo>
                  <a:pt x="2070887" y="242316"/>
                </a:lnTo>
                <a:close/>
                <a:moveTo>
                  <a:pt x="2719023" y="198364"/>
                </a:moveTo>
                <a:lnTo>
                  <a:pt x="2719023" y="235280"/>
                </a:lnTo>
                <a:lnTo>
                  <a:pt x="2803391" y="235280"/>
                </a:lnTo>
                <a:lnTo>
                  <a:pt x="2803391" y="198364"/>
                </a:lnTo>
                <a:close/>
                <a:moveTo>
                  <a:pt x="2214762" y="190319"/>
                </a:moveTo>
                <a:cubicBezTo>
                  <a:pt x="2226983" y="207346"/>
                  <a:pt x="2240151" y="225667"/>
                  <a:pt x="2254265" y="245282"/>
                </a:cubicBezTo>
                <a:cubicBezTo>
                  <a:pt x="2268379" y="264896"/>
                  <a:pt x="2279780" y="282081"/>
                  <a:pt x="2288467" y="296837"/>
                </a:cubicBezTo>
                <a:lnTo>
                  <a:pt x="2223344" y="334699"/>
                </a:lnTo>
                <a:cubicBezTo>
                  <a:pt x="2215698" y="319649"/>
                  <a:pt x="2205244" y="301790"/>
                  <a:pt x="2191982" y="281124"/>
                </a:cubicBezTo>
                <a:cubicBezTo>
                  <a:pt x="2178720" y="260458"/>
                  <a:pt x="2166120" y="240959"/>
                  <a:pt x="2154183" y="222628"/>
                </a:cubicBezTo>
                <a:close/>
                <a:moveTo>
                  <a:pt x="140846" y="159524"/>
                </a:moveTo>
                <a:cubicBezTo>
                  <a:pt x="138795" y="203297"/>
                  <a:pt x="134820" y="244987"/>
                  <a:pt x="128920" y="284595"/>
                </a:cubicBezTo>
                <a:cubicBezTo>
                  <a:pt x="123020" y="324203"/>
                  <a:pt x="113870" y="361097"/>
                  <a:pt x="101470" y="395278"/>
                </a:cubicBezTo>
                <a:cubicBezTo>
                  <a:pt x="109084" y="396024"/>
                  <a:pt x="116068" y="396550"/>
                  <a:pt x="122420" y="396855"/>
                </a:cubicBezTo>
                <a:cubicBezTo>
                  <a:pt x="128772" y="397160"/>
                  <a:pt x="134241" y="397308"/>
                  <a:pt x="138827" y="397297"/>
                </a:cubicBezTo>
                <a:cubicBezTo>
                  <a:pt x="142287" y="397350"/>
                  <a:pt x="145337" y="396613"/>
                  <a:pt x="147977" y="395088"/>
                </a:cubicBezTo>
                <a:cubicBezTo>
                  <a:pt x="150617" y="393563"/>
                  <a:pt x="153288" y="390934"/>
                  <a:pt x="155991" y="387201"/>
                </a:cubicBezTo>
                <a:cubicBezTo>
                  <a:pt x="159500" y="382800"/>
                  <a:pt x="162579" y="372473"/>
                  <a:pt x="165227" y="356219"/>
                </a:cubicBezTo>
                <a:cubicBezTo>
                  <a:pt x="167876" y="339965"/>
                  <a:pt x="170244" y="315914"/>
                  <a:pt x="172332" y="284067"/>
                </a:cubicBezTo>
                <a:cubicBezTo>
                  <a:pt x="174420" y="252219"/>
                  <a:pt x="176377" y="210705"/>
                  <a:pt x="178203" y="159524"/>
                </a:cubicBezTo>
                <a:close/>
                <a:moveTo>
                  <a:pt x="2653963" y="140373"/>
                </a:moveTo>
                <a:lnTo>
                  <a:pt x="2871480" y="140373"/>
                </a:lnTo>
                <a:lnTo>
                  <a:pt x="2871480" y="388683"/>
                </a:lnTo>
                <a:lnTo>
                  <a:pt x="2653963" y="388683"/>
                </a:lnTo>
                <a:close/>
                <a:moveTo>
                  <a:pt x="2538358" y="126219"/>
                </a:moveTo>
                <a:lnTo>
                  <a:pt x="2614524" y="126219"/>
                </a:lnTo>
                <a:lnTo>
                  <a:pt x="2614524" y="478574"/>
                </a:lnTo>
                <a:lnTo>
                  <a:pt x="2538358" y="478574"/>
                </a:lnTo>
                <a:close/>
                <a:moveTo>
                  <a:pt x="341262" y="125701"/>
                </a:moveTo>
                <a:lnTo>
                  <a:pt x="341262" y="362969"/>
                </a:lnTo>
                <a:lnTo>
                  <a:pt x="391744" y="362969"/>
                </a:lnTo>
                <a:lnTo>
                  <a:pt x="391744" y="125701"/>
                </a:lnTo>
                <a:close/>
                <a:moveTo>
                  <a:pt x="2024443" y="102984"/>
                </a:moveTo>
                <a:lnTo>
                  <a:pt x="2024443" y="178708"/>
                </a:lnTo>
                <a:lnTo>
                  <a:pt x="2070887" y="178708"/>
                </a:lnTo>
                <a:lnTo>
                  <a:pt x="2070887" y="102984"/>
                </a:lnTo>
                <a:close/>
                <a:moveTo>
                  <a:pt x="268062" y="55026"/>
                </a:moveTo>
                <a:lnTo>
                  <a:pt x="468478" y="55026"/>
                </a:lnTo>
                <a:lnTo>
                  <a:pt x="468478" y="463934"/>
                </a:lnTo>
                <a:lnTo>
                  <a:pt x="391744" y="463934"/>
                </a:lnTo>
                <a:lnTo>
                  <a:pt x="391744" y="433644"/>
                </a:lnTo>
                <a:lnTo>
                  <a:pt x="341262" y="433644"/>
                </a:lnTo>
                <a:lnTo>
                  <a:pt x="341262" y="467973"/>
                </a:lnTo>
                <a:lnTo>
                  <a:pt x="268062" y="467973"/>
                </a:lnTo>
                <a:close/>
                <a:moveTo>
                  <a:pt x="1955787" y="37862"/>
                </a:moveTo>
                <a:lnTo>
                  <a:pt x="2139039" y="37862"/>
                </a:lnTo>
                <a:lnTo>
                  <a:pt x="2139039" y="386191"/>
                </a:lnTo>
                <a:lnTo>
                  <a:pt x="2061663" y="386191"/>
                </a:lnTo>
                <a:lnTo>
                  <a:pt x="1965746" y="247111"/>
                </a:lnTo>
                <a:lnTo>
                  <a:pt x="1955787" y="235620"/>
                </a:lnTo>
                <a:close/>
                <a:moveTo>
                  <a:pt x="895512" y="28775"/>
                </a:moveTo>
                <a:lnTo>
                  <a:pt x="1059567" y="28775"/>
                </a:lnTo>
                <a:lnTo>
                  <a:pt x="1059567" y="94907"/>
                </a:lnTo>
                <a:lnTo>
                  <a:pt x="1012114" y="94907"/>
                </a:lnTo>
                <a:lnTo>
                  <a:pt x="1012114" y="205464"/>
                </a:lnTo>
                <a:lnTo>
                  <a:pt x="1055024" y="205464"/>
                </a:lnTo>
                <a:lnTo>
                  <a:pt x="1055024" y="270586"/>
                </a:lnTo>
                <a:lnTo>
                  <a:pt x="1012114" y="270586"/>
                </a:lnTo>
                <a:lnTo>
                  <a:pt x="1012114" y="396792"/>
                </a:lnTo>
                <a:lnTo>
                  <a:pt x="1066130" y="396792"/>
                </a:lnTo>
                <a:lnTo>
                  <a:pt x="1066130" y="464439"/>
                </a:lnTo>
                <a:lnTo>
                  <a:pt x="872793" y="464439"/>
                </a:lnTo>
                <a:lnTo>
                  <a:pt x="872793" y="396792"/>
                </a:lnTo>
                <a:lnTo>
                  <a:pt x="942511" y="396792"/>
                </a:lnTo>
                <a:lnTo>
                  <a:pt x="942511" y="270586"/>
                </a:lnTo>
                <a:lnTo>
                  <a:pt x="900060" y="270586"/>
                </a:lnTo>
                <a:lnTo>
                  <a:pt x="900060" y="205464"/>
                </a:lnTo>
                <a:lnTo>
                  <a:pt x="942511" y="205464"/>
                </a:lnTo>
                <a:lnTo>
                  <a:pt x="942511" y="94907"/>
                </a:lnTo>
                <a:lnTo>
                  <a:pt x="895512" y="94907"/>
                </a:lnTo>
                <a:close/>
                <a:moveTo>
                  <a:pt x="591658" y="28775"/>
                </a:moveTo>
                <a:lnTo>
                  <a:pt x="751155" y="28775"/>
                </a:lnTo>
                <a:lnTo>
                  <a:pt x="751155" y="94907"/>
                </a:lnTo>
                <a:lnTo>
                  <a:pt x="703161" y="94907"/>
                </a:lnTo>
                <a:lnTo>
                  <a:pt x="703161" y="193853"/>
                </a:lnTo>
                <a:lnTo>
                  <a:pt x="740550" y="193853"/>
                </a:lnTo>
                <a:lnTo>
                  <a:pt x="740568" y="236258"/>
                </a:lnTo>
                <a:cubicBezTo>
                  <a:pt x="744496" y="217737"/>
                  <a:pt x="747129" y="197229"/>
                  <a:pt x="748466" y="174732"/>
                </a:cubicBezTo>
                <a:cubicBezTo>
                  <a:pt x="749804" y="152236"/>
                  <a:pt x="750541" y="128320"/>
                  <a:pt x="750678" y="102984"/>
                </a:cubicBezTo>
                <a:lnTo>
                  <a:pt x="806145" y="109547"/>
                </a:lnTo>
                <a:cubicBezTo>
                  <a:pt x="806177" y="148166"/>
                  <a:pt x="804475" y="185144"/>
                  <a:pt x="801040" y="220482"/>
                </a:cubicBezTo>
                <a:cubicBezTo>
                  <a:pt x="797605" y="255820"/>
                  <a:pt x="789222" y="286488"/>
                  <a:pt x="775890" y="312486"/>
                </a:cubicBezTo>
                <a:lnTo>
                  <a:pt x="726912" y="276139"/>
                </a:lnTo>
                <a:cubicBezTo>
                  <a:pt x="728186" y="273373"/>
                  <a:pt x="729428" y="270575"/>
                  <a:pt x="730639" y="267746"/>
                </a:cubicBezTo>
                <a:cubicBezTo>
                  <a:pt x="731850" y="264917"/>
                  <a:pt x="732966" y="261993"/>
                  <a:pt x="733987" y="258975"/>
                </a:cubicBezTo>
                <a:lnTo>
                  <a:pt x="703161" y="258975"/>
                </a:lnTo>
                <a:lnTo>
                  <a:pt x="703161" y="351358"/>
                </a:lnTo>
                <a:lnTo>
                  <a:pt x="744579" y="342776"/>
                </a:lnTo>
                <a:lnTo>
                  <a:pt x="751660" y="406889"/>
                </a:lnTo>
                <a:cubicBezTo>
                  <a:pt x="724303" y="413273"/>
                  <a:pt x="696833" y="419562"/>
                  <a:pt x="669249" y="425757"/>
                </a:cubicBezTo>
                <a:cubicBezTo>
                  <a:pt x="641665" y="431951"/>
                  <a:pt x="615969" y="437609"/>
                  <a:pt x="592163" y="442731"/>
                </a:cubicBezTo>
                <a:lnTo>
                  <a:pt x="580047" y="375085"/>
                </a:lnTo>
                <a:cubicBezTo>
                  <a:pt x="588177" y="373812"/>
                  <a:pt x="597032" y="372319"/>
                  <a:pt x="606613" y="370604"/>
                </a:cubicBezTo>
                <a:cubicBezTo>
                  <a:pt x="616194" y="368890"/>
                  <a:pt x="626186" y="367018"/>
                  <a:pt x="636587" y="364988"/>
                </a:cubicBezTo>
                <a:lnTo>
                  <a:pt x="636587" y="258975"/>
                </a:lnTo>
                <a:lnTo>
                  <a:pt x="594687" y="258975"/>
                </a:lnTo>
                <a:lnTo>
                  <a:pt x="594687" y="193853"/>
                </a:lnTo>
                <a:lnTo>
                  <a:pt x="636587" y="193853"/>
                </a:lnTo>
                <a:lnTo>
                  <a:pt x="636587" y="94907"/>
                </a:lnTo>
                <a:lnTo>
                  <a:pt x="591658" y="94907"/>
                </a:lnTo>
                <a:close/>
                <a:moveTo>
                  <a:pt x="2675649" y="23253"/>
                </a:moveTo>
                <a:lnTo>
                  <a:pt x="2989104" y="23253"/>
                </a:lnTo>
                <a:lnTo>
                  <a:pt x="2989104" y="403344"/>
                </a:lnTo>
                <a:cubicBezTo>
                  <a:pt x="2989261" y="419262"/>
                  <a:pt x="2987559" y="431864"/>
                  <a:pt x="2983997" y="441152"/>
                </a:cubicBezTo>
                <a:cubicBezTo>
                  <a:pt x="2980434" y="450440"/>
                  <a:pt x="2974066" y="457866"/>
                  <a:pt x="2964892" y="463429"/>
                </a:cubicBezTo>
                <a:cubicBezTo>
                  <a:pt x="2955331" y="468793"/>
                  <a:pt x="2944189" y="472200"/>
                  <a:pt x="2931468" y="473652"/>
                </a:cubicBezTo>
                <a:cubicBezTo>
                  <a:pt x="2918746" y="475103"/>
                  <a:pt x="2904312" y="475734"/>
                  <a:pt x="2888165" y="475545"/>
                </a:cubicBezTo>
                <a:cubicBezTo>
                  <a:pt x="2886753" y="465753"/>
                  <a:pt x="2884141" y="454794"/>
                  <a:pt x="2880329" y="442668"/>
                </a:cubicBezTo>
                <a:cubicBezTo>
                  <a:pt x="2876516" y="430542"/>
                  <a:pt x="2872390" y="419961"/>
                  <a:pt x="2867949" y="410927"/>
                </a:cubicBezTo>
                <a:cubicBezTo>
                  <a:pt x="2874865" y="411390"/>
                  <a:pt x="2881878" y="411600"/>
                  <a:pt x="2888987" y="411558"/>
                </a:cubicBezTo>
                <a:cubicBezTo>
                  <a:pt x="2896096" y="411516"/>
                  <a:pt x="2901215" y="411474"/>
                  <a:pt x="2904344" y="411432"/>
                </a:cubicBezTo>
                <a:cubicBezTo>
                  <a:pt x="2907556" y="411453"/>
                  <a:pt x="2909726" y="410779"/>
                  <a:pt x="2910854" y="409410"/>
                </a:cubicBezTo>
                <a:cubicBezTo>
                  <a:pt x="2911981" y="408041"/>
                  <a:pt x="2912507" y="405850"/>
                  <a:pt x="2912433" y="402838"/>
                </a:cubicBezTo>
                <a:lnTo>
                  <a:pt x="2912433" y="91342"/>
                </a:lnTo>
                <a:lnTo>
                  <a:pt x="2675649" y="91342"/>
                </a:lnTo>
                <a:close/>
                <a:moveTo>
                  <a:pt x="2299068" y="3534"/>
                </a:moveTo>
                <a:lnTo>
                  <a:pt x="2373782" y="3534"/>
                </a:lnTo>
                <a:lnTo>
                  <a:pt x="2373782" y="88849"/>
                </a:lnTo>
                <a:lnTo>
                  <a:pt x="2419721" y="88849"/>
                </a:lnTo>
                <a:lnTo>
                  <a:pt x="2419721" y="161544"/>
                </a:lnTo>
                <a:lnTo>
                  <a:pt x="2373782" y="161544"/>
                </a:lnTo>
                <a:lnTo>
                  <a:pt x="2373782" y="385686"/>
                </a:lnTo>
                <a:cubicBezTo>
                  <a:pt x="2373972" y="406089"/>
                  <a:pt x="2371574" y="421823"/>
                  <a:pt x="2366589" y="432887"/>
                </a:cubicBezTo>
                <a:cubicBezTo>
                  <a:pt x="2361603" y="443951"/>
                  <a:pt x="2352895" y="452113"/>
                  <a:pt x="2340464" y="457371"/>
                </a:cubicBezTo>
                <a:cubicBezTo>
                  <a:pt x="2327864" y="463029"/>
                  <a:pt x="2312173" y="466732"/>
                  <a:pt x="2293389" y="468477"/>
                </a:cubicBezTo>
                <a:cubicBezTo>
                  <a:pt x="2274605" y="470223"/>
                  <a:pt x="2252603" y="470896"/>
                  <a:pt x="2227383" y="470497"/>
                </a:cubicBezTo>
                <a:cubicBezTo>
                  <a:pt x="2225669" y="459632"/>
                  <a:pt x="2222408" y="447285"/>
                  <a:pt x="2217602" y="433455"/>
                </a:cubicBezTo>
                <a:cubicBezTo>
                  <a:pt x="2212796" y="419625"/>
                  <a:pt x="2207642" y="407404"/>
                  <a:pt x="2202142" y="396792"/>
                </a:cubicBezTo>
                <a:cubicBezTo>
                  <a:pt x="2219211" y="397518"/>
                  <a:pt x="2235555" y="397960"/>
                  <a:pt x="2251173" y="398117"/>
                </a:cubicBezTo>
                <a:cubicBezTo>
                  <a:pt x="2266791" y="398275"/>
                  <a:pt x="2277708" y="398338"/>
                  <a:pt x="2283923" y="398307"/>
                </a:cubicBezTo>
                <a:cubicBezTo>
                  <a:pt x="2289413" y="398370"/>
                  <a:pt x="2293326" y="397360"/>
                  <a:pt x="2295661" y="395278"/>
                </a:cubicBezTo>
                <a:cubicBezTo>
                  <a:pt x="2297995" y="393195"/>
                  <a:pt x="2299131" y="389662"/>
                  <a:pt x="2299068" y="384676"/>
                </a:cubicBezTo>
                <a:lnTo>
                  <a:pt x="2299068" y="161544"/>
                </a:lnTo>
                <a:lnTo>
                  <a:pt x="2155698" y="161544"/>
                </a:lnTo>
                <a:lnTo>
                  <a:pt x="2155698" y="88849"/>
                </a:lnTo>
                <a:lnTo>
                  <a:pt x="2299068" y="88849"/>
                </a:lnTo>
                <a:close/>
                <a:moveTo>
                  <a:pt x="2603427" y="1546"/>
                </a:moveTo>
                <a:cubicBezTo>
                  <a:pt x="2615476" y="13282"/>
                  <a:pt x="2627370" y="26275"/>
                  <a:pt x="2639109" y="40525"/>
                </a:cubicBezTo>
                <a:cubicBezTo>
                  <a:pt x="2650848" y="54775"/>
                  <a:pt x="2659834" y="68016"/>
                  <a:pt x="2666067" y="80246"/>
                </a:cubicBezTo>
                <a:lnTo>
                  <a:pt x="2603931" y="119648"/>
                </a:lnTo>
                <a:cubicBezTo>
                  <a:pt x="2598499" y="107824"/>
                  <a:pt x="2590323" y="94337"/>
                  <a:pt x="2579404" y="79187"/>
                </a:cubicBezTo>
                <a:cubicBezTo>
                  <a:pt x="2568486" y="64036"/>
                  <a:pt x="2557158" y="49931"/>
                  <a:pt x="2545420" y="36871"/>
                </a:cubicBezTo>
                <a:close/>
                <a:moveTo>
                  <a:pt x="69666" y="1009"/>
                </a:moveTo>
                <a:lnTo>
                  <a:pt x="143875" y="1009"/>
                </a:lnTo>
                <a:cubicBezTo>
                  <a:pt x="143865" y="15670"/>
                  <a:pt x="143759" y="30268"/>
                  <a:pt x="143560" y="44803"/>
                </a:cubicBezTo>
                <a:cubicBezTo>
                  <a:pt x="143360" y="59338"/>
                  <a:pt x="143128" y="73683"/>
                  <a:pt x="142865" y="87839"/>
                </a:cubicBezTo>
                <a:lnTo>
                  <a:pt x="253422" y="87839"/>
                </a:lnTo>
                <a:cubicBezTo>
                  <a:pt x="253412" y="88639"/>
                  <a:pt x="253306" y="92972"/>
                  <a:pt x="253107" y="100839"/>
                </a:cubicBezTo>
                <a:cubicBezTo>
                  <a:pt x="252907" y="108705"/>
                  <a:pt x="252675" y="115310"/>
                  <a:pt x="252412" y="120653"/>
                </a:cubicBezTo>
                <a:cubicBezTo>
                  <a:pt x="250128" y="190375"/>
                  <a:pt x="247685" y="247084"/>
                  <a:pt x="245083" y="290779"/>
                </a:cubicBezTo>
                <a:cubicBezTo>
                  <a:pt x="242481" y="334474"/>
                  <a:pt x="239290" y="367849"/>
                  <a:pt x="235510" y="390903"/>
                </a:cubicBezTo>
                <a:cubicBezTo>
                  <a:pt x="231730" y="413956"/>
                  <a:pt x="226931" y="429381"/>
                  <a:pt x="221113" y="437178"/>
                </a:cubicBezTo>
                <a:cubicBezTo>
                  <a:pt x="214698" y="446801"/>
                  <a:pt x="208219" y="453806"/>
                  <a:pt x="201678" y="458192"/>
                </a:cubicBezTo>
                <a:cubicBezTo>
                  <a:pt x="195136" y="462577"/>
                  <a:pt x="187648" y="465669"/>
                  <a:pt x="179213" y="467468"/>
                </a:cubicBezTo>
                <a:cubicBezTo>
                  <a:pt x="171577" y="469193"/>
                  <a:pt x="162743" y="470286"/>
                  <a:pt x="152710" y="470749"/>
                </a:cubicBezTo>
                <a:cubicBezTo>
                  <a:pt x="142676" y="471212"/>
                  <a:pt x="131822" y="471296"/>
                  <a:pt x="120148" y="471001"/>
                </a:cubicBezTo>
                <a:cubicBezTo>
                  <a:pt x="119580" y="460221"/>
                  <a:pt x="117561" y="448085"/>
                  <a:pt x="114090" y="434591"/>
                </a:cubicBezTo>
                <a:cubicBezTo>
                  <a:pt x="110620" y="421097"/>
                  <a:pt x="106076" y="408834"/>
                  <a:pt x="100460" y="397802"/>
                </a:cubicBezTo>
                <a:cubicBezTo>
                  <a:pt x="94686" y="412957"/>
                  <a:pt x="88187" y="427450"/>
                  <a:pt x="80961" y="441280"/>
                </a:cubicBezTo>
                <a:cubicBezTo>
                  <a:pt x="73736" y="455110"/>
                  <a:pt x="65596" y="468214"/>
                  <a:pt x="56540" y="480593"/>
                </a:cubicBezTo>
                <a:cubicBezTo>
                  <a:pt x="49894" y="470896"/>
                  <a:pt x="41354" y="461010"/>
                  <a:pt x="30920" y="450935"/>
                </a:cubicBezTo>
                <a:cubicBezTo>
                  <a:pt x="20487" y="440859"/>
                  <a:pt x="10181" y="432740"/>
                  <a:pt x="0" y="426577"/>
                </a:cubicBezTo>
                <a:cubicBezTo>
                  <a:pt x="24705" y="392575"/>
                  <a:pt x="41932" y="353051"/>
                  <a:pt x="51681" y="308006"/>
                </a:cubicBezTo>
                <a:cubicBezTo>
                  <a:pt x="61431" y="262961"/>
                  <a:pt x="66921" y="213467"/>
                  <a:pt x="68151" y="159524"/>
                </a:cubicBezTo>
                <a:lnTo>
                  <a:pt x="14640" y="159524"/>
                </a:lnTo>
                <a:lnTo>
                  <a:pt x="14640" y="87839"/>
                </a:lnTo>
                <a:lnTo>
                  <a:pt x="69666" y="87839"/>
                </a:lnTo>
                <a:cubicBezTo>
                  <a:pt x="69666" y="59653"/>
                  <a:pt x="69666" y="30710"/>
                  <a:pt x="69666" y="1009"/>
                </a:cubicBezTo>
                <a:close/>
                <a:moveTo>
                  <a:pt x="819839" y="0"/>
                </a:moveTo>
                <a:lnTo>
                  <a:pt x="883888" y="0"/>
                </a:lnTo>
                <a:lnTo>
                  <a:pt x="883888" y="222123"/>
                </a:lnTo>
                <a:cubicBezTo>
                  <a:pt x="884334" y="257111"/>
                  <a:pt x="882098" y="290511"/>
                  <a:pt x="877180" y="322321"/>
                </a:cubicBezTo>
                <a:cubicBezTo>
                  <a:pt x="872263" y="354131"/>
                  <a:pt x="861990" y="383417"/>
                  <a:pt x="846363" y="410179"/>
                </a:cubicBezTo>
                <a:cubicBezTo>
                  <a:pt x="830736" y="436941"/>
                  <a:pt x="807080" y="460244"/>
                  <a:pt x="775396" y="480088"/>
                </a:cubicBezTo>
                <a:cubicBezTo>
                  <a:pt x="770430" y="471748"/>
                  <a:pt x="763570" y="462430"/>
                  <a:pt x="754817" y="452134"/>
                </a:cubicBezTo>
                <a:cubicBezTo>
                  <a:pt x="746063" y="441837"/>
                  <a:pt x="737941" y="433655"/>
                  <a:pt x="730449" y="427587"/>
                </a:cubicBezTo>
                <a:cubicBezTo>
                  <a:pt x="756514" y="411657"/>
                  <a:pt x="775986" y="393034"/>
                  <a:pt x="788864" y="371719"/>
                </a:cubicBezTo>
                <a:cubicBezTo>
                  <a:pt x="801742" y="350404"/>
                  <a:pt x="810215" y="327070"/>
                  <a:pt x="814283" y="301717"/>
                </a:cubicBezTo>
                <a:cubicBezTo>
                  <a:pt x="818352" y="276363"/>
                  <a:pt x="820203" y="249664"/>
                  <a:pt x="819839" y="221618"/>
                </a:cubicBezTo>
                <a:close/>
              </a:path>
            </a:pathLst>
          </a:custGeom>
          <a:solidFill>
            <a:srgbClr val="2D313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4" name="矩形 3"/>
          <p:cNvSpPr/>
          <p:nvPr/>
        </p:nvSpPr>
        <p:spPr>
          <a:xfrm>
            <a:off x="3976914" y="1204685"/>
            <a:ext cx="246743" cy="2510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1408670"/>
            <a:ext cx="12192000" cy="68326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左边“加”：矩形框设置为幻灯片背景填充</a:t>
            </a:r>
            <a:endParaRPr lang="en-US" altLang="zh-CN" sz="1600" spc="1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右边“时”：文本和任意多边形剪除操作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4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3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10856" y="0"/>
            <a:ext cx="4034973" cy="345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45828" y="0"/>
            <a:ext cx="4746172" cy="34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41598" y="3178629"/>
            <a:ext cx="4354287" cy="36793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937828" y="3178627"/>
            <a:ext cx="1161144" cy="3693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55430" y="3164113"/>
            <a:ext cx="4136570" cy="3693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39886"/>
            <a:ext cx="3018971" cy="3418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60371" y="1034703"/>
            <a:ext cx="2735943" cy="80618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将此页</a:t>
            </a:r>
            <a:r>
              <a:rPr lang="en-US" altLang="zh-CN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20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导出</a:t>
            </a: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为图片用于制作渐变背景</a:t>
            </a:r>
            <a:endParaRPr lang="zh-CN" altLang="en-US" sz="20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9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57" y="1851295"/>
            <a:ext cx="2926086" cy="16459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2030" y="3643086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1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变</a:t>
            </a:r>
            <a:r>
              <a:rPr lang="zh-CN" altLang="en-US" sz="2800" spc="1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到只有这么小</a:t>
            </a:r>
            <a:endParaRPr lang="zh-CN" altLang="en-US" sz="2800" spc="1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14486" y="4267198"/>
            <a:ext cx="536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</a:t>
            </a: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图另存为图片，此举是为了让图片的分辨率更低，在虚化中会有更好的效果。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3244334"/>
            <a:ext cx="12192000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艺术效果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虚化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调大半径</a:t>
            </a:r>
            <a:endParaRPr lang="zh-CN" altLang="en-US" sz="2800" dirty="0">
              <a:solidFill>
                <a:schemeClr val="bg1">
                  <a:alpha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38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696" y="489703"/>
            <a:ext cx="2893496" cy="5144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278639" y="2656894"/>
                </a:moveTo>
                <a:lnTo>
                  <a:pt x="5171197" y="2678230"/>
                </a:lnTo>
                <a:cubicBezTo>
                  <a:pt x="5173864" y="2685120"/>
                  <a:pt x="5176531" y="2692295"/>
                  <a:pt x="5179198" y="2699756"/>
                </a:cubicBezTo>
                <a:cubicBezTo>
                  <a:pt x="5181865" y="2707218"/>
                  <a:pt x="5184532" y="2714774"/>
                  <a:pt x="5187199" y="2722426"/>
                </a:cubicBezTo>
                <a:lnTo>
                  <a:pt x="4991365" y="2722426"/>
                </a:lnTo>
                <a:lnTo>
                  <a:pt x="4991365" y="2887004"/>
                </a:lnTo>
                <a:cubicBezTo>
                  <a:pt x="4991969" y="2924385"/>
                  <a:pt x="4989810" y="2964784"/>
                  <a:pt x="4984888" y="3008200"/>
                </a:cubicBezTo>
                <a:cubicBezTo>
                  <a:pt x="4979967" y="3051616"/>
                  <a:pt x="4968664" y="3092978"/>
                  <a:pt x="4950979" y="3132287"/>
                </a:cubicBezTo>
                <a:lnTo>
                  <a:pt x="4950979" y="2917450"/>
                </a:lnTo>
                <a:lnTo>
                  <a:pt x="4768861" y="2917450"/>
                </a:lnTo>
                <a:lnTo>
                  <a:pt x="4768861" y="3019558"/>
                </a:lnTo>
                <a:lnTo>
                  <a:pt x="4845061" y="3019558"/>
                </a:lnTo>
                <a:lnTo>
                  <a:pt x="4845061" y="3234475"/>
                </a:lnTo>
                <a:cubicBezTo>
                  <a:pt x="4830472" y="3242526"/>
                  <a:pt x="4815645" y="3251958"/>
                  <a:pt x="4800580" y="3262770"/>
                </a:cubicBezTo>
                <a:cubicBezTo>
                  <a:pt x="4785514" y="3273582"/>
                  <a:pt x="4770877" y="3285486"/>
                  <a:pt x="4756669" y="3298482"/>
                </a:cubicBezTo>
                <a:lnTo>
                  <a:pt x="4819153" y="3388319"/>
                </a:lnTo>
                <a:cubicBezTo>
                  <a:pt x="4835917" y="3366681"/>
                  <a:pt x="4853062" y="3346949"/>
                  <a:pt x="4870588" y="3329122"/>
                </a:cubicBezTo>
                <a:cubicBezTo>
                  <a:pt x="4888114" y="3311296"/>
                  <a:pt x="4903735" y="3301843"/>
                  <a:pt x="4917451" y="3300765"/>
                </a:cubicBezTo>
                <a:cubicBezTo>
                  <a:pt x="4927246" y="3301225"/>
                  <a:pt x="4938898" y="3305253"/>
                  <a:pt x="4952408" y="3312849"/>
                </a:cubicBezTo>
                <a:cubicBezTo>
                  <a:pt x="4965918" y="3320446"/>
                  <a:pt x="4981951" y="3328851"/>
                  <a:pt x="5000509" y="3338064"/>
                </a:cubicBezTo>
                <a:cubicBezTo>
                  <a:pt x="5029513" y="3351576"/>
                  <a:pt x="5061612" y="3361091"/>
                  <a:pt x="5096807" y="3366610"/>
                </a:cubicBezTo>
                <a:cubicBezTo>
                  <a:pt x="5132002" y="3372129"/>
                  <a:pt x="5172293" y="3374793"/>
                  <a:pt x="5217679" y="3374603"/>
                </a:cubicBezTo>
                <a:cubicBezTo>
                  <a:pt x="5243752" y="3374570"/>
                  <a:pt x="5272379" y="3374128"/>
                  <a:pt x="5303560" y="3373277"/>
                </a:cubicBezTo>
                <a:cubicBezTo>
                  <a:pt x="5334740" y="3372427"/>
                  <a:pt x="5364439" y="3371365"/>
                  <a:pt x="5392657" y="3370092"/>
                </a:cubicBezTo>
                <a:cubicBezTo>
                  <a:pt x="5420875" y="3368818"/>
                  <a:pt x="5443575" y="3367531"/>
                  <a:pt x="5460757" y="3366229"/>
                </a:cubicBezTo>
                <a:cubicBezTo>
                  <a:pt x="5461900" y="3351687"/>
                  <a:pt x="5465329" y="3334718"/>
                  <a:pt x="5471044" y="3315320"/>
                </a:cubicBezTo>
                <a:cubicBezTo>
                  <a:pt x="5476759" y="3295923"/>
                  <a:pt x="5482474" y="3279137"/>
                  <a:pt x="5488189" y="3264964"/>
                </a:cubicBezTo>
                <a:cubicBezTo>
                  <a:pt x="5462742" y="3268789"/>
                  <a:pt x="5434050" y="3272064"/>
                  <a:pt x="5402112" y="3274789"/>
                </a:cubicBezTo>
                <a:cubicBezTo>
                  <a:pt x="5370173" y="3277513"/>
                  <a:pt x="5338320" y="3279602"/>
                  <a:pt x="5306551" y="3281056"/>
                </a:cubicBezTo>
                <a:cubicBezTo>
                  <a:pt x="5274782" y="3282510"/>
                  <a:pt x="5246428" y="3283244"/>
                  <a:pt x="5221489" y="3283258"/>
                </a:cubicBezTo>
                <a:cubicBezTo>
                  <a:pt x="5180865" y="3283544"/>
                  <a:pt x="5143051" y="3281638"/>
                  <a:pt x="5108047" y="3277541"/>
                </a:cubicBezTo>
                <a:cubicBezTo>
                  <a:pt x="5073042" y="3273444"/>
                  <a:pt x="5042276" y="3265441"/>
                  <a:pt x="5015749" y="3253531"/>
                </a:cubicBezTo>
                <a:cubicBezTo>
                  <a:pt x="5001763" y="3247306"/>
                  <a:pt x="4989540" y="3241271"/>
                  <a:pt x="4979078" y="3235428"/>
                </a:cubicBezTo>
                <a:cubicBezTo>
                  <a:pt x="4968616" y="3229584"/>
                  <a:pt x="4959250" y="3224693"/>
                  <a:pt x="4950979" y="3220755"/>
                </a:cubicBezTo>
                <a:lnTo>
                  <a:pt x="4950979" y="3189437"/>
                </a:lnTo>
                <a:cubicBezTo>
                  <a:pt x="4962314" y="3196104"/>
                  <a:pt x="4973363" y="3203153"/>
                  <a:pt x="4984126" y="3210582"/>
                </a:cubicBezTo>
                <a:cubicBezTo>
                  <a:pt x="4994890" y="3218012"/>
                  <a:pt x="5003653" y="3224679"/>
                  <a:pt x="5010415" y="3230585"/>
                </a:cubicBezTo>
                <a:cubicBezTo>
                  <a:pt x="5036291" y="3193424"/>
                  <a:pt x="5055024" y="3150788"/>
                  <a:pt x="5066613" y="3102678"/>
                </a:cubicBezTo>
                <a:cubicBezTo>
                  <a:pt x="5078202" y="3054568"/>
                  <a:pt x="5085123" y="3006780"/>
                  <a:pt x="5087377" y="2959313"/>
                </a:cubicBezTo>
                <a:lnTo>
                  <a:pt x="5146813" y="2959313"/>
                </a:lnTo>
                <a:lnTo>
                  <a:pt x="5146813" y="3085043"/>
                </a:lnTo>
                <a:lnTo>
                  <a:pt x="5402845" y="3085043"/>
                </a:lnTo>
                <a:lnTo>
                  <a:pt x="5402845" y="2959313"/>
                </a:lnTo>
                <a:lnTo>
                  <a:pt x="5466853" y="2959313"/>
                </a:lnTo>
                <a:lnTo>
                  <a:pt x="5466853" y="2874826"/>
                </a:lnTo>
                <a:lnTo>
                  <a:pt x="5402845" y="2874826"/>
                </a:lnTo>
                <a:lnTo>
                  <a:pt x="5402845" y="2819880"/>
                </a:lnTo>
                <a:lnTo>
                  <a:pt x="5304547" y="2819880"/>
                </a:lnTo>
                <a:lnTo>
                  <a:pt x="5304547" y="2874826"/>
                </a:lnTo>
                <a:lnTo>
                  <a:pt x="5240539" y="2874826"/>
                </a:lnTo>
                <a:lnTo>
                  <a:pt x="5240539" y="2819880"/>
                </a:lnTo>
                <a:lnTo>
                  <a:pt x="5146813" y="2819880"/>
                </a:lnTo>
                <a:lnTo>
                  <a:pt x="5146813" y="2874826"/>
                </a:lnTo>
                <a:lnTo>
                  <a:pt x="5089663" y="2874826"/>
                </a:lnTo>
                <a:lnTo>
                  <a:pt x="5089663" y="2810723"/>
                </a:lnTo>
                <a:lnTo>
                  <a:pt x="5471425" y="2810723"/>
                </a:lnTo>
                <a:lnTo>
                  <a:pt x="5471425" y="2722426"/>
                </a:lnTo>
                <a:lnTo>
                  <a:pt x="5305309" y="2722426"/>
                </a:lnTo>
                <a:cubicBezTo>
                  <a:pt x="5301436" y="2711266"/>
                  <a:pt x="5297181" y="2700058"/>
                  <a:pt x="5292546" y="2688803"/>
                </a:cubicBezTo>
                <a:cubicBezTo>
                  <a:pt x="5287910" y="2677547"/>
                  <a:pt x="5283275" y="2666911"/>
                  <a:pt x="5278639" y="2656894"/>
                </a:cubicBezTo>
                <a:close/>
                <a:moveTo>
                  <a:pt x="6721867" y="2676658"/>
                </a:moveTo>
                <a:cubicBezTo>
                  <a:pt x="6721994" y="2727712"/>
                  <a:pt x="6721740" y="2776480"/>
                  <a:pt x="6721105" y="2822962"/>
                </a:cubicBezTo>
                <a:lnTo>
                  <a:pt x="6649477" y="2822962"/>
                </a:lnTo>
                <a:lnTo>
                  <a:pt x="6649477" y="2928880"/>
                </a:lnTo>
                <a:lnTo>
                  <a:pt x="6718819" y="2928880"/>
                </a:lnTo>
                <a:cubicBezTo>
                  <a:pt x="6716803" y="2982188"/>
                  <a:pt x="6711882" y="3031401"/>
                  <a:pt x="6704055" y="3076518"/>
                </a:cubicBezTo>
                <a:cubicBezTo>
                  <a:pt x="6696229" y="3121634"/>
                  <a:pt x="6683878" y="3162846"/>
                  <a:pt x="6667003" y="3200152"/>
                </a:cubicBezTo>
                <a:cubicBezTo>
                  <a:pt x="6659526" y="3174387"/>
                  <a:pt x="6650287" y="3146669"/>
                  <a:pt x="6639285" y="3116999"/>
                </a:cubicBezTo>
                <a:cubicBezTo>
                  <a:pt x="6628284" y="3087329"/>
                  <a:pt x="6616949" y="3059420"/>
                  <a:pt x="6605281" y="3033274"/>
                </a:cubicBezTo>
                <a:lnTo>
                  <a:pt x="6516889" y="3057658"/>
                </a:lnTo>
                <a:cubicBezTo>
                  <a:pt x="6521890" y="3070295"/>
                  <a:pt x="6526938" y="3083503"/>
                  <a:pt x="6532034" y="3097282"/>
                </a:cubicBezTo>
                <a:cubicBezTo>
                  <a:pt x="6537130" y="3111062"/>
                  <a:pt x="6541988" y="3125032"/>
                  <a:pt x="6546607" y="3139192"/>
                </a:cubicBezTo>
                <a:lnTo>
                  <a:pt x="6446023" y="3164338"/>
                </a:lnTo>
                <a:cubicBezTo>
                  <a:pt x="6457168" y="3137494"/>
                  <a:pt x="6467645" y="3109649"/>
                  <a:pt x="6477456" y="3080804"/>
                </a:cubicBezTo>
                <a:cubicBezTo>
                  <a:pt x="6487267" y="3051959"/>
                  <a:pt x="6495839" y="3023162"/>
                  <a:pt x="6503173" y="2994412"/>
                </a:cubicBezTo>
                <a:lnTo>
                  <a:pt x="6640333" y="2994412"/>
                </a:lnTo>
                <a:lnTo>
                  <a:pt x="6640333" y="2894590"/>
                </a:lnTo>
                <a:lnTo>
                  <a:pt x="6300481" y="2894590"/>
                </a:lnTo>
                <a:lnTo>
                  <a:pt x="6300481" y="2994412"/>
                </a:lnTo>
                <a:lnTo>
                  <a:pt x="6389635" y="2994412"/>
                </a:lnTo>
                <a:cubicBezTo>
                  <a:pt x="6381174" y="3033433"/>
                  <a:pt x="6372189" y="3068358"/>
                  <a:pt x="6362680" y="3099187"/>
                </a:cubicBezTo>
                <a:cubicBezTo>
                  <a:pt x="6353170" y="3130016"/>
                  <a:pt x="6345900" y="3151225"/>
                  <a:pt x="6340867" y="3162814"/>
                </a:cubicBezTo>
                <a:cubicBezTo>
                  <a:pt x="6334882" y="3176498"/>
                  <a:pt x="6328755" y="3187420"/>
                  <a:pt x="6322484" y="3195580"/>
                </a:cubicBezTo>
                <a:cubicBezTo>
                  <a:pt x="6316213" y="3203740"/>
                  <a:pt x="6309133" y="3209328"/>
                  <a:pt x="6301243" y="3212344"/>
                </a:cubicBezTo>
                <a:cubicBezTo>
                  <a:pt x="6307704" y="3226790"/>
                  <a:pt x="6314404" y="3243808"/>
                  <a:pt x="6321341" y="3263398"/>
                </a:cubicBezTo>
                <a:cubicBezTo>
                  <a:pt x="6328278" y="3282988"/>
                  <a:pt x="6333263" y="3298482"/>
                  <a:pt x="6336295" y="3309880"/>
                </a:cubicBezTo>
                <a:cubicBezTo>
                  <a:pt x="6336168" y="3309245"/>
                  <a:pt x="6336422" y="3308229"/>
                  <a:pt x="6337057" y="3306832"/>
                </a:cubicBezTo>
                <a:lnTo>
                  <a:pt x="6337057" y="3309880"/>
                </a:lnTo>
                <a:cubicBezTo>
                  <a:pt x="6344122" y="3305045"/>
                  <a:pt x="6354884" y="3299730"/>
                  <a:pt x="6369344" y="3293935"/>
                </a:cubicBezTo>
                <a:cubicBezTo>
                  <a:pt x="6383803" y="3288140"/>
                  <a:pt x="6406813" y="3280397"/>
                  <a:pt x="6438375" y="3270708"/>
                </a:cubicBezTo>
                <a:cubicBezTo>
                  <a:pt x="6469937" y="3261018"/>
                  <a:pt x="6514904" y="3247914"/>
                  <a:pt x="6573277" y="3231394"/>
                </a:cubicBezTo>
                <a:cubicBezTo>
                  <a:pt x="6574769" y="3236347"/>
                  <a:pt x="6575976" y="3241110"/>
                  <a:pt x="6576897" y="3245682"/>
                </a:cubicBezTo>
                <a:cubicBezTo>
                  <a:pt x="6577817" y="3250254"/>
                  <a:pt x="6578643" y="3254635"/>
                  <a:pt x="6579373" y="3258826"/>
                </a:cubicBezTo>
                <a:lnTo>
                  <a:pt x="6647191" y="3237490"/>
                </a:lnTo>
                <a:cubicBezTo>
                  <a:pt x="6633348" y="3260223"/>
                  <a:pt x="6616838" y="3281051"/>
                  <a:pt x="6597661" y="3299974"/>
                </a:cubicBezTo>
                <a:cubicBezTo>
                  <a:pt x="6612298" y="3309801"/>
                  <a:pt x="6627220" y="3322914"/>
                  <a:pt x="6642429" y="3339312"/>
                </a:cubicBezTo>
                <a:cubicBezTo>
                  <a:pt x="6657637" y="3355711"/>
                  <a:pt x="6669893" y="3371301"/>
                  <a:pt x="6679195" y="3386080"/>
                </a:cubicBezTo>
                <a:cubicBezTo>
                  <a:pt x="6711199" y="3353187"/>
                  <a:pt x="6737107" y="3316103"/>
                  <a:pt x="6756919" y="3274828"/>
                </a:cubicBezTo>
                <a:cubicBezTo>
                  <a:pt x="6765381" y="3290592"/>
                  <a:pt x="6772270" y="3307832"/>
                  <a:pt x="6777588" y="3326549"/>
                </a:cubicBezTo>
                <a:cubicBezTo>
                  <a:pt x="6782907" y="3345266"/>
                  <a:pt x="6786177" y="3362315"/>
                  <a:pt x="6787399" y="3377698"/>
                </a:cubicBezTo>
                <a:cubicBezTo>
                  <a:pt x="6806687" y="3378174"/>
                  <a:pt x="6825071" y="3378174"/>
                  <a:pt x="6842549" y="3377698"/>
                </a:cubicBezTo>
                <a:cubicBezTo>
                  <a:pt x="6860027" y="3377222"/>
                  <a:pt x="6875172" y="3375698"/>
                  <a:pt x="6887983" y="3373126"/>
                </a:cubicBezTo>
                <a:cubicBezTo>
                  <a:pt x="6901858" y="3370443"/>
                  <a:pt x="6914114" y="3365903"/>
                  <a:pt x="6924750" y="3359505"/>
                </a:cubicBezTo>
                <a:cubicBezTo>
                  <a:pt x="6935386" y="3353108"/>
                  <a:pt x="6945736" y="3342662"/>
                  <a:pt x="6955801" y="3328168"/>
                </a:cubicBezTo>
                <a:cubicBezTo>
                  <a:pt x="6964070" y="3316682"/>
                  <a:pt x="6970646" y="3294443"/>
                  <a:pt x="6975529" y="3261451"/>
                </a:cubicBezTo>
                <a:cubicBezTo>
                  <a:pt x="6980411" y="3228459"/>
                  <a:pt x="6984277" y="3180481"/>
                  <a:pt x="6987128" y="3117517"/>
                </a:cubicBezTo>
                <a:cubicBezTo>
                  <a:pt x="6989978" y="3054554"/>
                  <a:pt x="6992490" y="2972371"/>
                  <a:pt x="6994663" y="2870968"/>
                </a:cubicBezTo>
                <a:cubicBezTo>
                  <a:pt x="6994695" y="2863300"/>
                  <a:pt x="6994822" y="2853680"/>
                  <a:pt x="6995044" y="2842107"/>
                </a:cubicBezTo>
                <a:cubicBezTo>
                  <a:pt x="6995266" y="2830535"/>
                  <a:pt x="6995393" y="2824153"/>
                  <a:pt x="6995425" y="2822962"/>
                </a:cubicBezTo>
                <a:lnTo>
                  <a:pt x="6830833" y="2822962"/>
                </a:lnTo>
                <a:cubicBezTo>
                  <a:pt x="6831468" y="2775718"/>
                  <a:pt x="6831722" y="2726950"/>
                  <a:pt x="6831595" y="2676658"/>
                </a:cubicBezTo>
                <a:lnTo>
                  <a:pt x="6721867" y="2676658"/>
                </a:lnTo>
                <a:close/>
                <a:moveTo>
                  <a:pt x="7064053" y="2706424"/>
                </a:moveTo>
                <a:lnTo>
                  <a:pt x="7064053" y="2809199"/>
                </a:lnTo>
                <a:lnTo>
                  <a:pt x="7757378" y="2809199"/>
                </a:lnTo>
                <a:lnTo>
                  <a:pt x="7757378" y="2706424"/>
                </a:lnTo>
                <a:lnTo>
                  <a:pt x="7064053" y="2706424"/>
                </a:lnTo>
                <a:close/>
                <a:moveTo>
                  <a:pt x="7229407" y="2857300"/>
                </a:moveTo>
                <a:lnTo>
                  <a:pt x="7229407" y="3207725"/>
                </a:lnTo>
                <a:lnTo>
                  <a:pt x="7591262" y="3207725"/>
                </a:lnTo>
                <a:lnTo>
                  <a:pt x="7591262" y="2857300"/>
                </a:lnTo>
                <a:lnTo>
                  <a:pt x="7229407" y="2857300"/>
                </a:lnTo>
                <a:close/>
                <a:moveTo>
                  <a:pt x="7629457" y="2905254"/>
                </a:moveTo>
                <a:lnTo>
                  <a:pt x="7629457" y="3248968"/>
                </a:lnTo>
                <a:lnTo>
                  <a:pt x="7193498" y="3248968"/>
                </a:lnTo>
                <a:lnTo>
                  <a:pt x="7193498" y="2908299"/>
                </a:lnTo>
                <a:lnTo>
                  <a:pt x="7079293" y="2908299"/>
                </a:lnTo>
                <a:lnTo>
                  <a:pt x="7079293" y="3351742"/>
                </a:lnTo>
                <a:lnTo>
                  <a:pt x="7629457" y="3351742"/>
                </a:lnTo>
                <a:lnTo>
                  <a:pt x="7629457" y="3385271"/>
                </a:lnTo>
                <a:lnTo>
                  <a:pt x="7741376" y="3385271"/>
                </a:lnTo>
                <a:lnTo>
                  <a:pt x="7741376" y="2905254"/>
                </a:lnTo>
                <a:lnTo>
                  <a:pt x="7629457" y="2905254"/>
                </a:lnTo>
                <a:close/>
                <a:moveTo>
                  <a:pt x="5579677" y="2685850"/>
                </a:moveTo>
                <a:lnTo>
                  <a:pt x="5579677" y="2875493"/>
                </a:lnTo>
                <a:lnTo>
                  <a:pt x="5818135" y="2875493"/>
                </a:lnTo>
                <a:lnTo>
                  <a:pt x="5818135" y="2984554"/>
                </a:lnTo>
                <a:lnTo>
                  <a:pt x="5608585" y="2984554"/>
                </a:lnTo>
                <a:lnTo>
                  <a:pt x="5608585" y="3226775"/>
                </a:lnTo>
                <a:lnTo>
                  <a:pt x="5828041" y="3226775"/>
                </a:lnTo>
                <a:lnTo>
                  <a:pt x="5828041" y="3246682"/>
                </a:lnTo>
                <a:lnTo>
                  <a:pt x="5538481" y="3246682"/>
                </a:lnTo>
                <a:lnTo>
                  <a:pt x="5538481" y="3330407"/>
                </a:lnTo>
                <a:lnTo>
                  <a:pt x="5828041" y="3330407"/>
                </a:lnTo>
                <a:lnTo>
                  <a:pt x="5828041" y="3386033"/>
                </a:lnTo>
                <a:lnTo>
                  <a:pt x="5940817" y="3386033"/>
                </a:lnTo>
                <a:lnTo>
                  <a:pt x="5940817" y="3330407"/>
                </a:lnTo>
                <a:lnTo>
                  <a:pt x="6234949" y="3330407"/>
                </a:lnTo>
                <a:lnTo>
                  <a:pt x="6234902" y="3246682"/>
                </a:lnTo>
                <a:lnTo>
                  <a:pt x="5940817" y="3246682"/>
                </a:lnTo>
                <a:lnTo>
                  <a:pt x="5940817" y="3226775"/>
                </a:lnTo>
                <a:lnTo>
                  <a:pt x="6161035" y="3226775"/>
                </a:lnTo>
                <a:lnTo>
                  <a:pt x="6161035" y="2984554"/>
                </a:lnTo>
                <a:lnTo>
                  <a:pt x="5930149" y="2984554"/>
                </a:lnTo>
                <a:lnTo>
                  <a:pt x="5930149" y="2965409"/>
                </a:lnTo>
                <a:lnTo>
                  <a:pt x="6185380" y="2965409"/>
                </a:lnTo>
                <a:lnTo>
                  <a:pt x="6185380" y="2893876"/>
                </a:lnTo>
                <a:lnTo>
                  <a:pt x="5930149" y="2893876"/>
                </a:lnTo>
                <a:lnTo>
                  <a:pt x="5930149" y="2875493"/>
                </a:lnTo>
                <a:lnTo>
                  <a:pt x="6195278" y="2875493"/>
                </a:lnTo>
                <a:lnTo>
                  <a:pt x="6195278" y="2685850"/>
                </a:lnTo>
                <a:lnTo>
                  <a:pt x="5579677" y="2685850"/>
                </a:lnTo>
                <a:close/>
                <a:moveTo>
                  <a:pt x="6324865" y="2720092"/>
                </a:moveTo>
                <a:lnTo>
                  <a:pt x="6324865" y="2816866"/>
                </a:lnTo>
                <a:lnTo>
                  <a:pt x="6627379" y="2816866"/>
                </a:lnTo>
                <a:lnTo>
                  <a:pt x="6627379" y="2720092"/>
                </a:lnTo>
                <a:lnTo>
                  <a:pt x="6324865" y="2720092"/>
                </a:lnTo>
                <a:close/>
                <a:moveTo>
                  <a:pt x="5427991" y="3091832"/>
                </a:moveTo>
                <a:lnTo>
                  <a:pt x="5353315" y="3118252"/>
                </a:lnTo>
                <a:cubicBezTo>
                  <a:pt x="5364317" y="3138959"/>
                  <a:pt x="5374889" y="3161074"/>
                  <a:pt x="5385034" y="3184599"/>
                </a:cubicBezTo>
                <a:cubicBezTo>
                  <a:pt x="5395178" y="3208123"/>
                  <a:pt x="5402893" y="3228813"/>
                  <a:pt x="5408179" y="3246671"/>
                </a:cubicBezTo>
                <a:lnTo>
                  <a:pt x="5485141" y="3215419"/>
                </a:lnTo>
                <a:cubicBezTo>
                  <a:pt x="5479521" y="3198033"/>
                  <a:pt x="5471520" y="3178115"/>
                  <a:pt x="5461138" y="3155666"/>
                </a:cubicBezTo>
                <a:cubicBezTo>
                  <a:pt x="5450756" y="3133217"/>
                  <a:pt x="5439707" y="3111938"/>
                  <a:pt x="5427991" y="3091832"/>
                </a:cubicBezTo>
                <a:close/>
                <a:moveTo>
                  <a:pt x="5097283" y="3099259"/>
                </a:moveTo>
                <a:cubicBezTo>
                  <a:pt x="5091854" y="3120841"/>
                  <a:pt x="5084044" y="3142271"/>
                  <a:pt x="5073852" y="3163550"/>
                </a:cubicBezTo>
                <a:cubicBezTo>
                  <a:pt x="5063660" y="3184828"/>
                  <a:pt x="5051659" y="3203134"/>
                  <a:pt x="5037847" y="3218468"/>
                </a:cubicBezTo>
                <a:lnTo>
                  <a:pt x="5112523" y="3259629"/>
                </a:lnTo>
                <a:cubicBezTo>
                  <a:pt x="5127255" y="3242415"/>
                  <a:pt x="5139511" y="3222152"/>
                  <a:pt x="5149290" y="3198840"/>
                </a:cubicBezTo>
                <a:cubicBezTo>
                  <a:pt x="5159069" y="3175529"/>
                  <a:pt x="5167133" y="3151836"/>
                  <a:pt x="5173483" y="3127762"/>
                </a:cubicBezTo>
                <a:lnTo>
                  <a:pt x="5097283" y="3099259"/>
                </a:lnTo>
                <a:close/>
                <a:moveTo>
                  <a:pt x="5337313" y="3109855"/>
                </a:moveTo>
                <a:lnTo>
                  <a:pt x="5264161" y="3126970"/>
                </a:lnTo>
                <a:cubicBezTo>
                  <a:pt x="5269321" y="3147431"/>
                  <a:pt x="5274242" y="3169030"/>
                  <a:pt x="5278925" y="3191766"/>
                </a:cubicBezTo>
                <a:cubicBezTo>
                  <a:pt x="5283608" y="3214503"/>
                  <a:pt x="5286815" y="3234570"/>
                  <a:pt x="5288545" y="3251968"/>
                </a:cubicBezTo>
                <a:lnTo>
                  <a:pt x="5365507" y="3232918"/>
                </a:lnTo>
                <a:cubicBezTo>
                  <a:pt x="5362713" y="3215575"/>
                  <a:pt x="5358776" y="3195779"/>
                  <a:pt x="5353696" y="3173530"/>
                </a:cubicBezTo>
                <a:cubicBezTo>
                  <a:pt x="5348616" y="3151281"/>
                  <a:pt x="5343155" y="3130056"/>
                  <a:pt x="5337313" y="3109855"/>
                </a:cubicBezTo>
                <a:close/>
                <a:moveTo>
                  <a:pt x="5254255" y="3116718"/>
                </a:moveTo>
                <a:lnTo>
                  <a:pt x="5178817" y="3119045"/>
                </a:lnTo>
                <a:cubicBezTo>
                  <a:pt x="5179960" y="3140420"/>
                  <a:pt x="5180532" y="3162876"/>
                  <a:pt x="5180532" y="3186413"/>
                </a:cubicBezTo>
                <a:cubicBezTo>
                  <a:pt x="5180532" y="3209949"/>
                  <a:pt x="5179960" y="3230798"/>
                  <a:pt x="5178817" y="3248957"/>
                </a:cubicBezTo>
                <a:lnTo>
                  <a:pt x="5258065" y="3245908"/>
                </a:lnTo>
                <a:cubicBezTo>
                  <a:pt x="5258478" y="3227400"/>
                  <a:pt x="5258414" y="3206487"/>
                  <a:pt x="5257875" y="3183168"/>
                </a:cubicBezTo>
                <a:cubicBezTo>
                  <a:pt x="5257335" y="3159849"/>
                  <a:pt x="5256128" y="3137699"/>
                  <a:pt x="5254255" y="3116718"/>
                </a:cubicBezTo>
                <a:close/>
                <a:moveTo>
                  <a:pt x="4850395" y="2686183"/>
                </a:moveTo>
                <a:lnTo>
                  <a:pt x="4768861" y="2744857"/>
                </a:lnTo>
                <a:cubicBezTo>
                  <a:pt x="4790308" y="2765034"/>
                  <a:pt x="4811994" y="2787164"/>
                  <a:pt x="4833917" y="2811246"/>
                </a:cubicBezTo>
                <a:cubicBezTo>
                  <a:pt x="4855840" y="2835329"/>
                  <a:pt x="4872763" y="2856887"/>
                  <a:pt x="4884685" y="2875921"/>
                </a:cubicBezTo>
                <a:lnTo>
                  <a:pt x="4972315" y="2809627"/>
                </a:lnTo>
                <a:cubicBezTo>
                  <a:pt x="4958806" y="2790672"/>
                  <a:pt x="4940486" y="2769908"/>
                  <a:pt x="4917356" y="2747334"/>
                </a:cubicBezTo>
                <a:cubicBezTo>
                  <a:pt x="4894226" y="2724759"/>
                  <a:pt x="4871906" y="2704376"/>
                  <a:pt x="4850395" y="26861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0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3.7037E-6 L 0.66953 -0.0115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6923" y="1528613"/>
            <a:ext cx="349326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flat" dir="t"/>
            </a:scene3d>
            <a:sp3d extrusionH="6350000" prstMaterial="matte"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奇葩说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82109" y="4377453"/>
            <a:ext cx="3627783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操作：三维格式 </a:t>
            </a:r>
            <a:r>
              <a:rPr lang="en-US" altLang="zh-CN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 </a:t>
            </a: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三维旋转</a:t>
            </a:r>
            <a:endParaRPr lang="en-US" altLang="zh-CN" spc="100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布尔运算：需要先另存为图片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0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E39329">
                  <a:alpha val="68000"/>
                </a:srgbClr>
              </a:gs>
              <a:gs pos="50000">
                <a:srgbClr val="E39329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E39329">
                  <a:alpha val="68000"/>
                </a:srgbClr>
              </a:gs>
              <a:gs pos="51000">
                <a:srgbClr val="E39329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311400"/>
            <a:ext cx="12192000" cy="223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加了两层渐变矩形色块（相当于</a:t>
            </a:r>
            <a:r>
              <a:rPr lang="en-US" altLang="zh-CN" sz="20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ps</a:t>
            </a:r>
            <a:r>
              <a: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里</a:t>
            </a:r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的蒙版），来修改图片的效果（双重曝光）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0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00254" y="2186609"/>
            <a:ext cx="6391493" cy="1862048"/>
          </a:xfrm>
          <a:prstGeom prst="rect">
            <a:avLst/>
          </a:prstGeom>
          <a:noFill/>
          <a:sp3d extrusionH="406400">
            <a:extrusionClr>
              <a:schemeClr val="accent2"/>
            </a:extrusionClr>
          </a:sp3d>
        </p:spPr>
        <p:txBody>
          <a:bodyPr wrap="none" rtlCol="0">
            <a:spAutoFit/>
            <a:scene3d>
              <a:camera prst="perspectiveRelaxed" fov="7200000">
                <a:rot lat="17400000" lon="0" rev="0"/>
              </a:camera>
              <a:lightRig rig="threePt" dir="t"/>
            </a:scene3d>
            <a:sp3d extrusionH="584200">
              <a:bevelT w="38100" h="50800" prst="relaxedInset"/>
              <a:extrusionClr>
                <a:schemeClr val="accent2">
                  <a:lumMod val="75000"/>
                </a:schemeClr>
              </a:extrusionClr>
            </a:sp3d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三座大山</a:t>
            </a:r>
            <a:endParaRPr lang="zh-CN" altLang="en-US" sz="115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2517" y="4048657"/>
            <a:ext cx="702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三维格式需要配合着三维旋转一起使用，不然看不出什么效果。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16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t="186" b="186"/>
          <a:stretch/>
        </p:blipFill>
        <p:spPr>
          <a:xfrm>
            <a:off x="3937000" y="-6285"/>
            <a:ext cx="8255000" cy="6864285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920036 w 12192000"/>
              <a:gd name="connsiteY0" fmla="*/ 1047750 h 6858000"/>
              <a:gd name="connsiteX1" fmla="*/ 7877174 w 12192000"/>
              <a:gd name="connsiteY1" fmla="*/ 1057276 h 6858000"/>
              <a:gd name="connsiteX2" fmla="*/ 7815261 w 12192000"/>
              <a:gd name="connsiteY2" fmla="*/ 1052513 h 6858000"/>
              <a:gd name="connsiteX3" fmla="*/ 7662861 w 12192000"/>
              <a:gd name="connsiteY3" fmla="*/ 1495425 h 6858000"/>
              <a:gd name="connsiteX4" fmla="*/ 7662988 w 12192000"/>
              <a:gd name="connsiteY4" fmla="*/ 1497380 h 6858000"/>
              <a:gd name="connsiteX5" fmla="*/ 7568203 w 12192000"/>
              <a:gd name="connsiteY5" fmla="*/ 1497380 h 6858000"/>
              <a:gd name="connsiteX6" fmla="*/ 7568203 w 12192000"/>
              <a:gd name="connsiteY6" fmla="*/ 4211092 h 6858000"/>
              <a:gd name="connsiteX7" fmla="*/ 8220752 w 12192000"/>
              <a:gd name="connsiteY7" fmla="*/ 4211092 h 6858000"/>
              <a:gd name="connsiteX8" fmla="*/ 8220752 w 12192000"/>
              <a:gd name="connsiteY8" fmla="*/ 3224195 h 6858000"/>
              <a:gd name="connsiteX9" fmla="*/ 8242904 w 12192000"/>
              <a:gd name="connsiteY9" fmla="*/ 3264285 h 6858000"/>
              <a:gd name="connsiteX10" fmla="*/ 8832057 w 12192000"/>
              <a:gd name="connsiteY10" fmla="*/ 3388520 h 6858000"/>
              <a:gd name="connsiteX11" fmla="*/ 8996363 w 12192000"/>
              <a:gd name="connsiteY11" fmla="*/ 3138488 h 6858000"/>
              <a:gd name="connsiteX12" fmla="*/ 9013031 w 12192000"/>
              <a:gd name="connsiteY12" fmla="*/ 3128963 h 6858000"/>
              <a:gd name="connsiteX13" fmla="*/ 9072563 w 12192000"/>
              <a:gd name="connsiteY13" fmla="*/ 3152775 h 6858000"/>
              <a:gd name="connsiteX14" fmla="*/ 9096375 w 12192000"/>
              <a:gd name="connsiteY14" fmla="*/ 3133725 h 6858000"/>
              <a:gd name="connsiteX15" fmla="*/ 9008269 w 12192000"/>
              <a:gd name="connsiteY15" fmla="*/ 3107531 h 6858000"/>
              <a:gd name="connsiteX16" fmla="*/ 9000230 w 12192000"/>
              <a:gd name="connsiteY16" fmla="*/ 3094781 h 6858000"/>
              <a:gd name="connsiteX17" fmla="*/ 9114986 w 12192000"/>
              <a:gd name="connsiteY17" fmla="*/ 3094781 h 6858000"/>
              <a:gd name="connsiteX18" fmla="*/ 9114986 w 12192000"/>
              <a:gd name="connsiteY18" fmla="*/ 3123480 h 6858000"/>
              <a:gd name="connsiteX19" fmla="*/ 9099172 w 12192000"/>
              <a:gd name="connsiteY19" fmla="*/ 3132789 h 6858000"/>
              <a:gd name="connsiteX20" fmla="*/ 9043989 w 12192000"/>
              <a:gd name="connsiteY20" fmla="*/ 3181350 h 6858000"/>
              <a:gd name="connsiteX21" fmla="*/ 9022557 w 12192000"/>
              <a:gd name="connsiteY21" fmla="*/ 3217069 h 6858000"/>
              <a:gd name="connsiteX22" fmla="*/ 9029701 w 12192000"/>
              <a:gd name="connsiteY22" fmla="*/ 3248025 h 6858000"/>
              <a:gd name="connsiteX23" fmla="*/ 9114986 w 12192000"/>
              <a:gd name="connsiteY23" fmla="*/ 3167229 h 6858000"/>
              <a:gd name="connsiteX24" fmla="*/ 9114986 w 12192000"/>
              <a:gd name="connsiteY24" fmla="*/ 4211092 h 6858000"/>
              <a:gd name="connsiteX25" fmla="*/ 9760240 w 12192000"/>
              <a:gd name="connsiteY25" fmla="*/ 4211092 h 6858000"/>
              <a:gd name="connsiteX26" fmla="*/ 9760240 w 12192000"/>
              <a:gd name="connsiteY26" fmla="*/ 1497380 h 6858000"/>
              <a:gd name="connsiteX27" fmla="*/ 9114986 w 12192000"/>
              <a:gd name="connsiteY27" fmla="*/ 1497380 h 6858000"/>
              <a:gd name="connsiteX28" fmla="*/ 9114986 w 12192000"/>
              <a:gd name="connsiteY28" fmla="*/ 2529786 h 6858000"/>
              <a:gd name="connsiteX29" fmla="*/ 8220752 w 12192000"/>
              <a:gd name="connsiteY29" fmla="*/ 2529786 h 6858000"/>
              <a:gd name="connsiteX30" fmla="*/ 8220752 w 12192000"/>
              <a:gd name="connsiteY30" fmla="*/ 1497380 h 6858000"/>
              <a:gd name="connsiteX31" fmla="*/ 8144514 w 12192000"/>
              <a:gd name="connsiteY31" fmla="*/ 1497380 h 6858000"/>
              <a:gd name="connsiteX32" fmla="*/ 8143874 w 12192000"/>
              <a:gd name="connsiteY32" fmla="*/ 1493043 h 6858000"/>
              <a:gd name="connsiteX33" fmla="*/ 7920036 w 12192000"/>
              <a:gd name="connsiteY33" fmla="*/ 1047750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0 w 12192000"/>
              <a:gd name="connsiteY3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6858000">
                <a:moveTo>
                  <a:pt x="7920036" y="1047750"/>
                </a:moveTo>
                <a:cubicBezTo>
                  <a:pt x="7905213" y="1047191"/>
                  <a:pt x="7901781" y="1049338"/>
                  <a:pt x="7877174" y="1057276"/>
                </a:cubicBezTo>
                <a:cubicBezTo>
                  <a:pt x="7860538" y="1062643"/>
                  <a:pt x="7855520" y="1042778"/>
                  <a:pt x="7815261" y="1052513"/>
                </a:cubicBezTo>
                <a:cubicBezTo>
                  <a:pt x="7731219" y="1072835"/>
                  <a:pt x="7642223" y="1188244"/>
                  <a:pt x="7662861" y="1495425"/>
                </a:cubicBezTo>
                <a:lnTo>
                  <a:pt x="7662988" y="1497380"/>
                </a:lnTo>
                <a:lnTo>
                  <a:pt x="7568203" y="1497380"/>
                </a:lnTo>
                <a:lnTo>
                  <a:pt x="7568203" y="4211092"/>
                </a:lnTo>
                <a:lnTo>
                  <a:pt x="8220752" y="4211092"/>
                </a:lnTo>
                <a:lnTo>
                  <a:pt x="8220752" y="3224195"/>
                </a:lnTo>
                <a:lnTo>
                  <a:pt x="8242904" y="3264285"/>
                </a:lnTo>
                <a:cubicBezTo>
                  <a:pt x="8373275" y="3415996"/>
                  <a:pt x="8711904" y="3399980"/>
                  <a:pt x="8832057" y="3388520"/>
                </a:cubicBezTo>
                <a:cubicBezTo>
                  <a:pt x="8950326" y="3365898"/>
                  <a:pt x="9055351" y="3195609"/>
                  <a:pt x="8996363" y="3138488"/>
                </a:cubicBezTo>
                <a:cubicBezTo>
                  <a:pt x="8991766" y="3134036"/>
                  <a:pt x="9007475" y="3132138"/>
                  <a:pt x="9013031" y="3128963"/>
                </a:cubicBezTo>
                <a:cubicBezTo>
                  <a:pt x="9024250" y="3122552"/>
                  <a:pt x="9063435" y="3142456"/>
                  <a:pt x="9072563" y="3152775"/>
                </a:cubicBezTo>
                <a:lnTo>
                  <a:pt x="9096375" y="3133725"/>
                </a:lnTo>
                <a:lnTo>
                  <a:pt x="9008269" y="3107531"/>
                </a:lnTo>
                <a:lnTo>
                  <a:pt x="9000230" y="3094781"/>
                </a:lnTo>
                <a:lnTo>
                  <a:pt x="9114986" y="3094781"/>
                </a:lnTo>
                <a:lnTo>
                  <a:pt x="9114986" y="3123480"/>
                </a:lnTo>
                <a:lnTo>
                  <a:pt x="9099172" y="3132789"/>
                </a:lnTo>
                <a:cubicBezTo>
                  <a:pt x="9078853" y="3146953"/>
                  <a:pt x="9055229" y="3168813"/>
                  <a:pt x="9043989" y="3181350"/>
                </a:cubicBezTo>
                <a:cubicBezTo>
                  <a:pt x="9023351" y="3204369"/>
                  <a:pt x="9032082" y="3208337"/>
                  <a:pt x="9022557" y="3217069"/>
                </a:cubicBezTo>
                <a:lnTo>
                  <a:pt x="9029701" y="3248025"/>
                </a:lnTo>
                <a:lnTo>
                  <a:pt x="9114986" y="3167229"/>
                </a:lnTo>
                <a:lnTo>
                  <a:pt x="9114986" y="4211092"/>
                </a:lnTo>
                <a:lnTo>
                  <a:pt x="9760240" y="4211092"/>
                </a:lnTo>
                <a:lnTo>
                  <a:pt x="9760240" y="1497380"/>
                </a:lnTo>
                <a:lnTo>
                  <a:pt x="9114986" y="1497380"/>
                </a:lnTo>
                <a:lnTo>
                  <a:pt x="9114986" y="2529786"/>
                </a:lnTo>
                <a:lnTo>
                  <a:pt x="8220752" y="2529786"/>
                </a:lnTo>
                <a:lnTo>
                  <a:pt x="8220752" y="1497380"/>
                </a:lnTo>
                <a:lnTo>
                  <a:pt x="8144514" y="1497380"/>
                </a:lnTo>
                <a:lnTo>
                  <a:pt x="8143874" y="1493043"/>
                </a:lnTo>
                <a:cubicBezTo>
                  <a:pt x="8143873" y="1350169"/>
                  <a:pt x="8046488" y="1052522"/>
                  <a:pt x="7920036" y="10477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323967" y="2298358"/>
            <a:ext cx="284205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矩形剪除文字</a:t>
            </a:r>
            <a:endParaRPr lang="en-US" altLang="zh-CN" spc="100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描图片，矩形剪除描的形状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05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21375" y="2309495"/>
            <a:ext cx="3238500" cy="861774"/>
          </a:xfrm>
          <a:prstGeom prst="rect">
            <a:avLst/>
          </a:prstGeom>
          <a:solidFill>
            <a:schemeClr val="tx1">
              <a:alpha val="46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繁华都市 </a:t>
            </a:r>
            <a:endParaRPr lang="zh-CN" altLang="en-US" sz="5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21" name="任意多边形 20"/>
          <p:cNvSpPr/>
          <p:nvPr/>
        </p:nvSpPr>
        <p:spPr>
          <a:xfrm>
            <a:off x="5815013" y="2443163"/>
            <a:ext cx="447675" cy="1185862"/>
          </a:xfrm>
          <a:custGeom>
            <a:avLst/>
            <a:gdLst>
              <a:gd name="connsiteX0" fmla="*/ 0 w 447675"/>
              <a:gd name="connsiteY0" fmla="*/ 0 h 1185862"/>
              <a:gd name="connsiteX1" fmla="*/ 442912 w 447675"/>
              <a:gd name="connsiteY1" fmla="*/ 561975 h 1185862"/>
              <a:gd name="connsiteX2" fmla="*/ 447675 w 447675"/>
              <a:gd name="connsiteY2" fmla="*/ 1185862 h 1185862"/>
              <a:gd name="connsiteX3" fmla="*/ 47625 w 447675"/>
              <a:gd name="connsiteY3" fmla="*/ 666750 h 1185862"/>
              <a:gd name="connsiteX4" fmla="*/ 0 w 447675"/>
              <a:gd name="connsiteY4" fmla="*/ 0 h 11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75" h="1185862">
                <a:moveTo>
                  <a:pt x="0" y="0"/>
                </a:moveTo>
                <a:lnTo>
                  <a:pt x="442912" y="561975"/>
                </a:lnTo>
                <a:cubicBezTo>
                  <a:pt x="444500" y="769937"/>
                  <a:pt x="446087" y="977900"/>
                  <a:pt x="447675" y="1185862"/>
                </a:cubicBezTo>
                <a:lnTo>
                  <a:pt x="47625" y="666750"/>
                </a:lnTo>
                <a:lnTo>
                  <a:pt x="0" y="0"/>
                </a:lnTo>
                <a:close/>
              </a:path>
            </a:pathLst>
          </a:cu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70600" y="2552700"/>
            <a:ext cx="914400" cy="914400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isometricRightUp"/>
            <a:lightRig rig="glow" dir="t"/>
          </a:scene3d>
          <a:sp3d extrusionH="806450" prstMaterial="matte">
            <a:extrusionClr>
              <a:schemeClr val="accent2">
                <a:lumMod val="7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570916">
            <a:off x="6146800" y="2654300"/>
            <a:ext cx="685800" cy="685800"/>
          </a:xfrm>
          <a:prstGeom prst="rect">
            <a:avLst/>
          </a:prstGeom>
          <a:solidFill>
            <a:schemeClr val="accent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perspectiveHeroicExtremeRightFacing">
              <a:rot lat="1610621" lon="19295999" rev="618578"/>
            </a:camera>
            <a:lightRig rig="morning" dir="t"/>
          </a:scene3d>
          <a:sp3d extrusionH="762000" contourW="254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32300" y="396240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三维格式和三维旋转组合画立方体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07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-26365200" y="-6652049"/>
            <a:ext cx="47917100" cy="19853669"/>
          </a:xfrm>
          <a:custGeom>
            <a:avLst/>
            <a:gdLst>
              <a:gd name="connsiteX0" fmla="*/ 25311099 w 47917100"/>
              <a:gd name="connsiteY0" fmla="*/ 7473920 h 19853669"/>
              <a:gd name="connsiteX1" fmla="*/ 24403956 w 47917100"/>
              <a:gd name="connsiteY1" fmla="*/ 8381063 h 19853669"/>
              <a:gd name="connsiteX2" fmla="*/ 25311099 w 47917100"/>
              <a:gd name="connsiteY2" fmla="*/ 9288207 h 19853669"/>
              <a:gd name="connsiteX3" fmla="*/ 26218242 w 47917100"/>
              <a:gd name="connsiteY3" fmla="*/ 8381063 h 19853669"/>
              <a:gd name="connsiteX4" fmla="*/ 25311099 w 47917100"/>
              <a:gd name="connsiteY4" fmla="*/ 7473920 h 19853669"/>
              <a:gd name="connsiteX5" fmla="*/ 0 w 47917100"/>
              <a:gd name="connsiteY5" fmla="*/ 0 h 19853669"/>
              <a:gd name="connsiteX6" fmla="*/ 47917100 w 47917100"/>
              <a:gd name="connsiteY6" fmla="*/ 0 h 19853669"/>
              <a:gd name="connsiteX7" fmla="*/ 47917100 w 47917100"/>
              <a:gd name="connsiteY7" fmla="*/ 19853669 h 19853669"/>
              <a:gd name="connsiteX8" fmla="*/ 0 w 47917100"/>
              <a:gd name="connsiteY8" fmla="*/ 19853669 h 1985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17100" h="19853669">
                <a:moveTo>
                  <a:pt x="25311099" y="7473920"/>
                </a:moveTo>
                <a:cubicBezTo>
                  <a:pt x="24810098" y="7473920"/>
                  <a:pt x="24403956" y="7880063"/>
                  <a:pt x="24403956" y="8381063"/>
                </a:cubicBezTo>
                <a:cubicBezTo>
                  <a:pt x="24403956" y="8882064"/>
                  <a:pt x="24810098" y="9288207"/>
                  <a:pt x="25311099" y="9288207"/>
                </a:cubicBezTo>
                <a:cubicBezTo>
                  <a:pt x="25812100" y="9288207"/>
                  <a:pt x="26218242" y="8882064"/>
                  <a:pt x="26218242" y="8381063"/>
                </a:cubicBezTo>
                <a:cubicBezTo>
                  <a:pt x="26218242" y="7880063"/>
                  <a:pt x="25812100" y="7473920"/>
                  <a:pt x="25311099" y="7473920"/>
                </a:cubicBezTo>
                <a:close/>
                <a:moveTo>
                  <a:pt x="0" y="0"/>
                </a:moveTo>
                <a:lnTo>
                  <a:pt x="47917100" y="0"/>
                </a:lnTo>
                <a:lnTo>
                  <a:pt x="47917100" y="19853669"/>
                </a:lnTo>
                <a:lnTo>
                  <a:pt x="0" y="19853669"/>
                </a:lnTo>
                <a:close/>
              </a:path>
            </a:pathLst>
          </a:custGeom>
          <a:solidFill>
            <a:schemeClr val="tx1">
              <a:alpha val="62000"/>
            </a:schemeClr>
          </a:solidFill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526971" y="2206171"/>
            <a:ext cx="1074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C2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simon</a:t>
            </a:r>
            <a:endParaRPr lang="zh-CN" altLang="en-US" sz="2000" dirty="0">
              <a:solidFill>
                <a:srgbClr val="FFCC2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97484" y="1494971"/>
            <a:ext cx="1074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C2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carlos</a:t>
            </a:r>
            <a:endParaRPr lang="zh-CN" altLang="en-US" sz="2000" dirty="0">
              <a:solidFill>
                <a:srgbClr val="FFCC2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766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3099 0.233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9 0.23357 L 0.3099 0.2338 L 0.59427 0.0780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/>
      <p:bldP spid="11" grpId="1"/>
      <p:bldP spid="12" grpId="0"/>
      <p:bldP spid="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08401" y="1712685"/>
            <a:ext cx="4775198" cy="861774"/>
          </a:xfrm>
          <a:prstGeom prst="rect">
            <a:avLst/>
          </a:prstGeom>
          <a:noFill/>
        </p:spPr>
        <p:txBody>
          <a:bodyPr wrap="square" rtlCol="0">
            <a:prstTxWarp prst="textCurveUp">
              <a:avLst/>
            </a:prstTxWarp>
            <a:spAutoFit/>
          </a:bodyPr>
          <a:lstStyle/>
          <a:p>
            <a:pPr algn="dist"/>
            <a:r>
              <a:rPr lang="zh-CN" altLang="en-US" sz="5000" spc="600" dirty="0" smtClean="0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我学个</a:t>
            </a:r>
            <a:r>
              <a:rPr lang="en-US" altLang="zh-CN" sz="5000" spc="600" dirty="0" smtClean="0">
                <a:blipFill dpi="0" rotWithShape="1">
                  <a:blip r:embed="rId2"/>
                  <a:srcRect/>
                  <a:tile tx="0" ty="0" sx="100000" sy="100000" flip="none" algn="tl"/>
                </a:blip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</a:t>
            </a:r>
            <a:endParaRPr lang="zh-CN" altLang="en-US" sz="5000" spc="600" dirty="0">
              <a:blipFill dpi="0" rotWithShape="1">
                <a:blip r:embed="rId2"/>
                <a:srcRect/>
                <a:tile tx="0" ty="0" sx="100000" sy="100000" flip="none" algn="tl"/>
              </a:blip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7143" y="3468913"/>
            <a:ext cx="7837715" cy="1973944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格式 </a:t>
            </a:r>
            <a:r>
              <a:rPr lang="en-US" altLang="zh-CN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文本效果 </a:t>
            </a:r>
            <a:r>
              <a:rPr lang="en-US" altLang="zh-CN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转换</a:t>
            </a:r>
            <a:endParaRPr lang="zh-CN" altLang="en-US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69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-114300" y="-64294"/>
            <a:ext cx="12420600" cy="6986588"/>
          </a:xfrm>
          <a:custGeom>
            <a:avLst/>
            <a:gdLst>
              <a:gd name="connsiteX0" fmla="*/ 3862737 w 12192000"/>
              <a:gd name="connsiteY0" fmla="*/ 1866900 h 6858000"/>
              <a:gd name="connsiteX1" fmla="*/ 6169152 w 12192000"/>
              <a:gd name="connsiteY1" fmla="*/ 4241800 h 6858000"/>
              <a:gd name="connsiteX2" fmla="*/ 8475567 w 12192000"/>
              <a:gd name="connsiteY2" fmla="*/ 1866900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3862737" y="1866900"/>
                </a:moveTo>
                <a:lnTo>
                  <a:pt x="6169152" y="4241800"/>
                </a:lnTo>
                <a:lnTo>
                  <a:pt x="8475567" y="18669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32A4C">
              <a:alpha val="15000"/>
            </a:srgbClr>
          </a:solidFill>
          <a:ln w="6350">
            <a:solidFill>
              <a:srgbClr val="748D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 useBgFill="1">
        <p:nvSpPr>
          <p:cNvPr id="7" name="椭圆 6"/>
          <p:cNvSpPr/>
          <p:nvPr/>
        </p:nvSpPr>
        <p:spPr>
          <a:xfrm>
            <a:off x="6108700" y="4178300"/>
            <a:ext cx="127000" cy="127000"/>
          </a:xfrm>
          <a:prstGeom prst="ellipse">
            <a:avLst/>
          </a:prstGeom>
          <a:ln w="6350">
            <a:solidFill>
              <a:srgbClr val="18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0" name="椭圆 9"/>
          <p:cNvSpPr/>
          <p:nvPr/>
        </p:nvSpPr>
        <p:spPr>
          <a:xfrm>
            <a:off x="8458200" y="1778000"/>
            <a:ext cx="127000" cy="127000"/>
          </a:xfrm>
          <a:prstGeom prst="ellipse">
            <a:avLst/>
          </a:prstGeom>
          <a:ln w="6350">
            <a:solidFill>
              <a:srgbClr val="18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1" name="椭圆 10"/>
          <p:cNvSpPr/>
          <p:nvPr/>
        </p:nvSpPr>
        <p:spPr>
          <a:xfrm>
            <a:off x="3771900" y="1784350"/>
            <a:ext cx="127000" cy="127000"/>
          </a:xfrm>
          <a:prstGeom prst="ellipse">
            <a:avLst/>
          </a:prstGeom>
          <a:ln w="6350">
            <a:solidFill>
              <a:srgbClr val="183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41556" y="1248033"/>
            <a:ext cx="2335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2020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8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409567" y="1557653"/>
            <a:ext cx="7599406" cy="4212254"/>
            <a:chOff x="2409567" y="1248732"/>
            <a:chExt cx="7599406" cy="4212254"/>
          </a:xfrm>
        </p:grpSpPr>
        <p:sp>
          <p:nvSpPr>
            <p:cNvPr id="2" name="椭圆 1"/>
            <p:cNvSpPr/>
            <p:nvPr/>
          </p:nvSpPr>
          <p:spPr>
            <a:xfrm>
              <a:off x="5796719" y="1248732"/>
              <a:ext cx="4212254" cy="421225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2409567" y="2743876"/>
              <a:ext cx="5474043" cy="1221966"/>
            </a:xfrm>
            <a:prstGeom prst="roundRect">
              <a:avLst>
                <a:gd name="adj" fmla="val 20818"/>
              </a:avLst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7000" dirty="0" smtClean="0">
                  <a:latin typeface="华文行楷" panose="02010800040101010101" pitchFamily="2" charset="-122"/>
                  <a:ea typeface="华文行楷" panose="02010800040101010101" pitchFamily="2" charset="-122"/>
                </a:rPr>
                <a:t>2020</a:t>
              </a:r>
              <a:r>
                <a:rPr lang="en-US" altLang="zh-CN" sz="7000" dirty="0" smtClean="0"/>
                <a:t>   </a:t>
              </a:r>
              <a:r>
                <a:rPr lang="zh-CN" altLang="en-US" sz="7000" dirty="0" smtClean="0">
                  <a:latin typeface="站酷小薇LOGO体" panose="02010600010101010101" pitchFamily="2" charset="-122"/>
                  <a:ea typeface="站酷小薇LOGO体" panose="02010600010101010101" pitchFamily="2" charset="-122"/>
                </a:rPr>
                <a:t>作品集</a:t>
              </a:r>
              <a:endParaRPr lang="zh-CN" altLang="en-US" sz="7000" dirty="0">
                <a:latin typeface="站酷小薇LOGO体" panose="02010600010101010101" pitchFamily="2" charset="-122"/>
                <a:ea typeface="站酷小薇LOGO体" panose="02010600010101010101" pitchFamily="2" charset="-122"/>
              </a:endParaRPr>
            </a:p>
          </p:txBody>
        </p:sp>
      </p:grpSp>
      <p:sp>
        <p:nvSpPr>
          <p:cNvPr id="4" name="椭圆 3"/>
          <p:cNvSpPr/>
          <p:nvPr/>
        </p:nvSpPr>
        <p:spPr>
          <a:xfrm>
            <a:off x="741408" y="4769708"/>
            <a:ext cx="247132" cy="247132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41408" y="5387546"/>
            <a:ext cx="247132" cy="247132"/>
          </a:xfrm>
          <a:prstGeom prst="ellipse">
            <a:avLst/>
          </a:prstGeom>
          <a:solidFill>
            <a:schemeClr val="bg1">
              <a:lumMod val="75000"/>
              <a:alpha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41408" y="6005384"/>
            <a:ext cx="247132" cy="247132"/>
          </a:xfrm>
          <a:prstGeom prst="ellipse">
            <a:avLst/>
          </a:prstGeom>
          <a:solidFill>
            <a:schemeClr val="bg1">
              <a:lumMod val="50000"/>
              <a:alpha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856209" y="4899455"/>
            <a:ext cx="172992" cy="17299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798015" y="543698"/>
            <a:ext cx="790830" cy="1359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8798015" y="852617"/>
            <a:ext cx="790830" cy="13592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6200000">
            <a:off x="11094313" y="2203622"/>
            <a:ext cx="790830" cy="1029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0800000">
            <a:off x="9883427" y="3994642"/>
            <a:ext cx="520961" cy="363884"/>
          </a:xfrm>
          <a:prstGeom prst="triangl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0800000">
            <a:off x="9883427" y="4970825"/>
            <a:ext cx="520961" cy="363884"/>
          </a:xfrm>
          <a:prstGeom prst="triangle">
            <a:avLst/>
          </a:prstGeom>
          <a:solidFill>
            <a:schemeClr val="bg2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9403495" y="6301946"/>
            <a:ext cx="1297456" cy="172992"/>
            <a:chOff x="9403495" y="6301946"/>
            <a:chExt cx="1297456" cy="172992"/>
          </a:xfrm>
        </p:grpSpPr>
        <p:sp>
          <p:nvSpPr>
            <p:cNvPr id="30" name="椭圆 29"/>
            <p:cNvSpPr/>
            <p:nvPr/>
          </p:nvSpPr>
          <p:spPr>
            <a:xfrm>
              <a:off x="9403495" y="6301946"/>
              <a:ext cx="172992" cy="17299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9965727" y="6301946"/>
              <a:ext cx="172992" cy="17299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0527959" y="6301946"/>
              <a:ext cx="172992" cy="17299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311613" y="1396313"/>
            <a:ext cx="1297456" cy="172992"/>
            <a:chOff x="3768813" y="1334530"/>
            <a:chExt cx="1297456" cy="172992"/>
          </a:xfrm>
        </p:grpSpPr>
        <p:sp>
          <p:nvSpPr>
            <p:cNvPr id="37" name="椭圆 36"/>
            <p:cNvSpPr/>
            <p:nvPr/>
          </p:nvSpPr>
          <p:spPr>
            <a:xfrm>
              <a:off x="3768813" y="1334530"/>
              <a:ext cx="172992" cy="172992"/>
            </a:xfrm>
            <a:prstGeom prst="ellipse">
              <a:avLst/>
            </a:prstGeom>
            <a:noFill/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331045" y="1334530"/>
              <a:ext cx="172992" cy="172992"/>
            </a:xfrm>
            <a:prstGeom prst="ellipse">
              <a:avLst/>
            </a:prstGeom>
            <a:noFill/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4893277" y="1334530"/>
              <a:ext cx="172992" cy="172992"/>
            </a:xfrm>
            <a:prstGeom prst="ellipse">
              <a:avLst/>
            </a:prstGeom>
            <a:noFill/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等腰三角形 40"/>
          <p:cNvSpPr/>
          <p:nvPr/>
        </p:nvSpPr>
        <p:spPr>
          <a:xfrm rot="10800000">
            <a:off x="4495882" y="3085354"/>
            <a:ext cx="496248" cy="427800"/>
          </a:xfrm>
          <a:prstGeom prst="triangle">
            <a:avLst/>
          </a:prstGeom>
          <a:solidFill>
            <a:srgbClr val="FFC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>
            <a:off x="430509" y="1899105"/>
            <a:ext cx="496248" cy="427800"/>
          </a:xfrm>
          <a:prstGeom prst="triangle">
            <a:avLst/>
          </a:prstGeom>
          <a:solidFill>
            <a:srgbClr val="FFD96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8415" y="2465174"/>
            <a:ext cx="172992" cy="172992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0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3719384" y="1865871"/>
            <a:ext cx="4646139" cy="2533134"/>
            <a:chOff x="3719384" y="1865871"/>
            <a:chExt cx="4646139" cy="2533134"/>
          </a:xfrm>
        </p:grpSpPr>
        <p:sp>
          <p:nvSpPr>
            <p:cNvPr id="7" name="矩形 6"/>
            <p:cNvSpPr/>
            <p:nvPr/>
          </p:nvSpPr>
          <p:spPr>
            <a:xfrm>
              <a:off x="3719384" y="1865871"/>
              <a:ext cx="4646139" cy="2533134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200225" y="2593960"/>
              <a:ext cx="3684457" cy="1076956"/>
              <a:chOff x="4200225" y="2429048"/>
              <a:chExt cx="3684457" cy="107695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542265" y="3028950"/>
                <a:ext cx="30003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500" dirty="0" smtClean="0">
                    <a:solidFill>
                      <a:schemeClr val="bg1">
                        <a:alpha val="95000"/>
                      </a:schemeClr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GitHub For Team</a:t>
                </a:r>
                <a:endParaRPr lang="zh-CN" altLang="en-US" sz="2500" dirty="0">
                  <a:solidFill>
                    <a:schemeClr val="bg1">
                      <a:alpha val="9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4200225" y="2429048"/>
                <a:ext cx="3684457" cy="492593"/>
              </a:xfrm>
              <a:custGeom>
                <a:avLst/>
                <a:gdLst/>
                <a:ahLst/>
                <a:cxnLst/>
                <a:rect l="l" t="t" r="r" b="b"/>
                <a:pathLst>
                  <a:path w="3684457" h="492593">
                    <a:moveTo>
                      <a:pt x="2948326" y="98839"/>
                    </a:moveTo>
                    <a:lnTo>
                      <a:pt x="2948326" y="226554"/>
                    </a:lnTo>
                    <a:lnTo>
                      <a:pt x="2999411" y="226554"/>
                    </a:lnTo>
                    <a:cubicBezTo>
                      <a:pt x="3026616" y="226500"/>
                      <a:pt x="3047236" y="220700"/>
                      <a:pt x="3061271" y="209152"/>
                    </a:cubicBezTo>
                    <a:cubicBezTo>
                      <a:pt x="3075306" y="197605"/>
                      <a:pt x="3082357" y="180629"/>
                      <a:pt x="3082423" y="158226"/>
                    </a:cubicBezTo>
                    <a:cubicBezTo>
                      <a:pt x="3082357" y="136195"/>
                      <a:pt x="3075306" y="120710"/>
                      <a:pt x="3061271" y="111770"/>
                    </a:cubicBezTo>
                    <a:cubicBezTo>
                      <a:pt x="3047236" y="102830"/>
                      <a:pt x="3026616" y="98519"/>
                      <a:pt x="2999411" y="98839"/>
                    </a:cubicBezTo>
                    <a:close/>
                    <a:moveTo>
                      <a:pt x="2525228" y="97562"/>
                    </a:moveTo>
                    <a:cubicBezTo>
                      <a:pt x="2493652" y="97908"/>
                      <a:pt x="2469020" y="110781"/>
                      <a:pt x="2451330" y="136182"/>
                    </a:cubicBezTo>
                    <a:cubicBezTo>
                      <a:pt x="2433640" y="161582"/>
                      <a:pt x="2424649" y="197436"/>
                      <a:pt x="2424356" y="243743"/>
                    </a:cubicBezTo>
                    <a:cubicBezTo>
                      <a:pt x="2424649" y="290515"/>
                      <a:pt x="2433640" y="327194"/>
                      <a:pt x="2451330" y="353778"/>
                    </a:cubicBezTo>
                    <a:cubicBezTo>
                      <a:pt x="2469020" y="380363"/>
                      <a:pt x="2493652" y="393901"/>
                      <a:pt x="2525228" y="394394"/>
                    </a:cubicBezTo>
                    <a:cubicBezTo>
                      <a:pt x="2556830" y="393901"/>
                      <a:pt x="2581569" y="380363"/>
                      <a:pt x="2599445" y="353778"/>
                    </a:cubicBezTo>
                    <a:cubicBezTo>
                      <a:pt x="2617321" y="327194"/>
                      <a:pt x="2626419" y="290515"/>
                      <a:pt x="2626738" y="243743"/>
                    </a:cubicBezTo>
                    <a:cubicBezTo>
                      <a:pt x="2626419" y="197436"/>
                      <a:pt x="2617321" y="161582"/>
                      <a:pt x="2599445" y="136182"/>
                    </a:cubicBezTo>
                    <a:cubicBezTo>
                      <a:pt x="2581569" y="110781"/>
                      <a:pt x="2556830" y="97908"/>
                      <a:pt x="2525228" y="97562"/>
                    </a:cubicBezTo>
                    <a:close/>
                    <a:moveTo>
                      <a:pt x="1344480" y="87352"/>
                    </a:moveTo>
                    <a:cubicBezTo>
                      <a:pt x="1333076" y="86883"/>
                      <a:pt x="1322819" y="90800"/>
                      <a:pt x="1313710" y="99102"/>
                    </a:cubicBezTo>
                    <a:cubicBezTo>
                      <a:pt x="1304600" y="107405"/>
                      <a:pt x="1297370" y="122906"/>
                      <a:pt x="1292021" y="145607"/>
                    </a:cubicBezTo>
                    <a:cubicBezTo>
                      <a:pt x="1286672" y="168307"/>
                      <a:pt x="1283936" y="201020"/>
                      <a:pt x="1283814" y="243745"/>
                    </a:cubicBezTo>
                    <a:cubicBezTo>
                      <a:pt x="1283936" y="286726"/>
                      <a:pt x="1286672" y="319919"/>
                      <a:pt x="1292021" y="343325"/>
                    </a:cubicBezTo>
                    <a:cubicBezTo>
                      <a:pt x="1297370" y="366730"/>
                      <a:pt x="1304600" y="382901"/>
                      <a:pt x="1313710" y="391838"/>
                    </a:cubicBezTo>
                    <a:cubicBezTo>
                      <a:pt x="1322819" y="400774"/>
                      <a:pt x="1333076" y="405030"/>
                      <a:pt x="1344480" y="404604"/>
                    </a:cubicBezTo>
                    <a:cubicBezTo>
                      <a:pt x="1355892" y="405030"/>
                      <a:pt x="1366204" y="400774"/>
                      <a:pt x="1375417" y="391838"/>
                    </a:cubicBezTo>
                    <a:cubicBezTo>
                      <a:pt x="1384629" y="382901"/>
                      <a:pt x="1391961" y="366730"/>
                      <a:pt x="1397412" y="343325"/>
                    </a:cubicBezTo>
                    <a:cubicBezTo>
                      <a:pt x="1402864" y="319919"/>
                      <a:pt x="1405655" y="286726"/>
                      <a:pt x="1405785" y="243745"/>
                    </a:cubicBezTo>
                    <a:cubicBezTo>
                      <a:pt x="1405655" y="201020"/>
                      <a:pt x="1402864" y="168307"/>
                      <a:pt x="1397412" y="145607"/>
                    </a:cubicBezTo>
                    <a:cubicBezTo>
                      <a:pt x="1391961" y="122906"/>
                      <a:pt x="1384629" y="107405"/>
                      <a:pt x="1375417" y="99102"/>
                    </a:cubicBezTo>
                    <a:cubicBezTo>
                      <a:pt x="1366204" y="90800"/>
                      <a:pt x="1355892" y="86883"/>
                      <a:pt x="1344480" y="87352"/>
                    </a:cubicBezTo>
                    <a:close/>
                    <a:moveTo>
                      <a:pt x="563430" y="87352"/>
                    </a:moveTo>
                    <a:cubicBezTo>
                      <a:pt x="552026" y="86883"/>
                      <a:pt x="541769" y="90800"/>
                      <a:pt x="532660" y="99102"/>
                    </a:cubicBezTo>
                    <a:cubicBezTo>
                      <a:pt x="523550" y="107405"/>
                      <a:pt x="516320" y="122906"/>
                      <a:pt x="510971" y="145607"/>
                    </a:cubicBezTo>
                    <a:cubicBezTo>
                      <a:pt x="505622" y="168307"/>
                      <a:pt x="502886" y="201020"/>
                      <a:pt x="502764" y="243745"/>
                    </a:cubicBezTo>
                    <a:cubicBezTo>
                      <a:pt x="502886" y="286726"/>
                      <a:pt x="505622" y="319919"/>
                      <a:pt x="510971" y="343325"/>
                    </a:cubicBezTo>
                    <a:cubicBezTo>
                      <a:pt x="516320" y="366730"/>
                      <a:pt x="523550" y="382901"/>
                      <a:pt x="532660" y="391838"/>
                    </a:cubicBezTo>
                    <a:cubicBezTo>
                      <a:pt x="541769" y="400774"/>
                      <a:pt x="552026" y="405030"/>
                      <a:pt x="563430" y="404604"/>
                    </a:cubicBezTo>
                    <a:cubicBezTo>
                      <a:pt x="574842" y="405030"/>
                      <a:pt x="585154" y="400774"/>
                      <a:pt x="594367" y="391838"/>
                    </a:cubicBezTo>
                    <a:cubicBezTo>
                      <a:pt x="603579" y="382901"/>
                      <a:pt x="610911" y="366730"/>
                      <a:pt x="616363" y="343325"/>
                    </a:cubicBezTo>
                    <a:cubicBezTo>
                      <a:pt x="621814" y="319919"/>
                      <a:pt x="624605" y="286726"/>
                      <a:pt x="624735" y="243745"/>
                    </a:cubicBezTo>
                    <a:cubicBezTo>
                      <a:pt x="624605" y="201020"/>
                      <a:pt x="621814" y="168307"/>
                      <a:pt x="616363" y="145607"/>
                    </a:cubicBezTo>
                    <a:cubicBezTo>
                      <a:pt x="610911" y="122906"/>
                      <a:pt x="603579" y="107405"/>
                      <a:pt x="594367" y="99102"/>
                    </a:cubicBezTo>
                    <a:cubicBezTo>
                      <a:pt x="585154" y="90800"/>
                      <a:pt x="574842" y="86883"/>
                      <a:pt x="563430" y="87352"/>
                    </a:cubicBezTo>
                    <a:close/>
                    <a:moveTo>
                      <a:pt x="3281848" y="8936"/>
                    </a:moveTo>
                    <a:lnTo>
                      <a:pt x="3396002" y="8936"/>
                    </a:lnTo>
                    <a:lnTo>
                      <a:pt x="3396002" y="196528"/>
                    </a:lnTo>
                    <a:lnTo>
                      <a:pt x="3397916" y="196528"/>
                    </a:lnTo>
                    <a:lnTo>
                      <a:pt x="3532571" y="8936"/>
                    </a:lnTo>
                    <a:lnTo>
                      <a:pt x="3657654" y="8936"/>
                    </a:lnTo>
                    <a:lnTo>
                      <a:pt x="3514064" y="199080"/>
                    </a:lnTo>
                    <a:lnTo>
                      <a:pt x="3684457" y="483658"/>
                    </a:lnTo>
                    <a:lnTo>
                      <a:pt x="3559374" y="483658"/>
                    </a:lnTo>
                    <a:lnTo>
                      <a:pt x="3447694" y="289048"/>
                    </a:lnTo>
                    <a:lnTo>
                      <a:pt x="3396002" y="359235"/>
                    </a:lnTo>
                    <a:lnTo>
                      <a:pt x="3396002" y="483658"/>
                    </a:lnTo>
                    <a:lnTo>
                      <a:pt x="3281848" y="483658"/>
                    </a:lnTo>
                    <a:close/>
                    <a:moveTo>
                      <a:pt x="2932788" y="8936"/>
                    </a:moveTo>
                    <a:lnTo>
                      <a:pt x="3008351" y="8936"/>
                    </a:lnTo>
                    <a:cubicBezTo>
                      <a:pt x="3042595" y="8652"/>
                      <a:pt x="3073677" y="13045"/>
                      <a:pt x="3101597" y="22116"/>
                    </a:cubicBezTo>
                    <a:cubicBezTo>
                      <a:pt x="3129517" y="31187"/>
                      <a:pt x="3151798" y="46639"/>
                      <a:pt x="3168441" y="68472"/>
                    </a:cubicBezTo>
                    <a:cubicBezTo>
                      <a:pt x="3185084" y="90306"/>
                      <a:pt x="3193612" y="120224"/>
                      <a:pt x="3194024" y="158226"/>
                    </a:cubicBezTo>
                    <a:cubicBezTo>
                      <a:pt x="3193692" y="192959"/>
                      <a:pt x="3186225" y="221655"/>
                      <a:pt x="3171624" y="244314"/>
                    </a:cubicBezTo>
                    <a:cubicBezTo>
                      <a:pt x="3157023" y="266973"/>
                      <a:pt x="3137280" y="284007"/>
                      <a:pt x="3112396" y="295415"/>
                    </a:cubicBezTo>
                    <a:lnTo>
                      <a:pt x="3218275" y="483658"/>
                    </a:lnTo>
                    <a:lnTo>
                      <a:pt x="3090713" y="483658"/>
                    </a:lnTo>
                    <a:lnTo>
                      <a:pt x="3003242" y="316456"/>
                    </a:lnTo>
                    <a:lnTo>
                      <a:pt x="2948326" y="316456"/>
                    </a:lnTo>
                    <a:lnTo>
                      <a:pt x="2948326" y="483658"/>
                    </a:lnTo>
                    <a:lnTo>
                      <a:pt x="2834173" y="483658"/>
                    </a:lnTo>
                    <a:lnTo>
                      <a:pt x="2834173" y="49559"/>
                    </a:lnTo>
                    <a:lnTo>
                      <a:pt x="2872607" y="9581"/>
                    </a:lnTo>
                    <a:lnTo>
                      <a:pt x="2901618" y="53035"/>
                    </a:lnTo>
                    <a:close/>
                    <a:moveTo>
                      <a:pt x="1683325" y="8936"/>
                    </a:moveTo>
                    <a:lnTo>
                      <a:pt x="1800095" y="8936"/>
                    </a:lnTo>
                    <a:lnTo>
                      <a:pt x="1830085" y="225277"/>
                    </a:lnTo>
                    <a:lnTo>
                      <a:pt x="1849227" y="375886"/>
                    </a:lnTo>
                    <a:lnTo>
                      <a:pt x="1851780" y="375886"/>
                    </a:lnTo>
                    <a:cubicBezTo>
                      <a:pt x="1856259" y="350625"/>
                      <a:pt x="1860859" y="325364"/>
                      <a:pt x="1865578" y="300103"/>
                    </a:cubicBezTo>
                    <a:cubicBezTo>
                      <a:pt x="1870297" y="274842"/>
                      <a:pt x="1875056" y="249900"/>
                      <a:pt x="1879855" y="225277"/>
                    </a:cubicBezTo>
                    <a:lnTo>
                      <a:pt x="1928350" y="8936"/>
                    </a:lnTo>
                    <a:lnTo>
                      <a:pt x="2024063" y="8936"/>
                    </a:lnTo>
                    <a:lnTo>
                      <a:pt x="2073834" y="225277"/>
                    </a:lnTo>
                    <a:cubicBezTo>
                      <a:pt x="2078566" y="249581"/>
                      <a:pt x="2083139" y="274363"/>
                      <a:pt x="2087553" y="299625"/>
                    </a:cubicBezTo>
                    <a:cubicBezTo>
                      <a:pt x="2091966" y="324886"/>
                      <a:pt x="2096539" y="350306"/>
                      <a:pt x="2101272" y="375886"/>
                    </a:cubicBezTo>
                    <a:lnTo>
                      <a:pt x="2104462" y="375886"/>
                    </a:lnTo>
                    <a:cubicBezTo>
                      <a:pt x="2107360" y="350346"/>
                      <a:pt x="2110338" y="325005"/>
                      <a:pt x="2113395" y="299864"/>
                    </a:cubicBezTo>
                    <a:cubicBezTo>
                      <a:pt x="2116453" y="274722"/>
                      <a:pt x="2119431" y="249860"/>
                      <a:pt x="2122329" y="225277"/>
                    </a:cubicBezTo>
                    <a:lnTo>
                      <a:pt x="2152957" y="8936"/>
                    </a:lnTo>
                    <a:lnTo>
                      <a:pt x="2261431" y="8936"/>
                    </a:lnTo>
                    <a:lnTo>
                      <a:pt x="2179118" y="483658"/>
                    </a:lnTo>
                    <a:lnTo>
                      <a:pt x="2035549" y="483658"/>
                    </a:lnTo>
                    <a:lnTo>
                      <a:pt x="1992797" y="276969"/>
                    </a:lnTo>
                    <a:cubicBezTo>
                      <a:pt x="1988955" y="258688"/>
                      <a:pt x="1985472" y="240208"/>
                      <a:pt x="1982348" y="221528"/>
                    </a:cubicBezTo>
                    <a:cubicBezTo>
                      <a:pt x="1979224" y="202848"/>
                      <a:pt x="1976539" y="184527"/>
                      <a:pt x="1974292" y="166565"/>
                    </a:cubicBezTo>
                    <a:lnTo>
                      <a:pt x="1971102" y="166565"/>
                    </a:lnTo>
                    <a:cubicBezTo>
                      <a:pt x="1968257" y="184527"/>
                      <a:pt x="1965333" y="202848"/>
                      <a:pt x="1962328" y="221528"/>
                    </a:cubicBezTo>
                    <a:cubicBezTo>
                      <a:pt x="1959324" y="240208"/>
                      <a:pt x="1956080" y="258688"/>
                      <a:pt x="1952598" y="276969"/>
                    </a:cubicBezTo>
                    <a:lnTo>
                      <a:pt x="1911122" y="483658"/>
                    </a:lnTo>
                    <a:lnTo>
                      <a:pt x="1770104" y="483658"/>
                    </a:lnTo>
                    <a:close/>
                    <a:moveTo>
                      <a:pt x="2525228" y="1"/>
                    </a:moveTo>
                    <a:cubicBezTo>
                      <a:pt x="2590981" y="463"/>
                      <a:pt x="2643440" y="21698"/>
                      <a:pt x="2682606" y="63707"/>
                    </a:cubicBezTo>
                    <a:lnTo>
                      <a:pt x="2713356" y="116670"/>
                    </a:lnTo>
                    <a:lnTo>
                      <a:pt x="2672810" y="217407"/>
                    </a:lnTo>
                    <a:lnTo>
                      <a:pt x="2729764" y="158164"/>
                    </a:lnTo>
                    <a:lnTo>
                      <a:pt x="2742806" y="243743"/>
                    </a:lnTo>
                    <a:cubicBezTo>
                      <a:pt x="2741838" y="322253"/>
                      <a:pt x="2721771" y="383197"/>
                      <a:pt x="2682606" y="426575"/>
                    </a:cubicBezTo>
                    <a:cubicBezTo>
                      <a:pt x="2643440" y="469952"/>
                      <a:pt x="2590981" y="491958"/>
                      <a:pt x="2525228" y="492593"/>
                    </a:cubicBezTo>
                    <a:cubicBezTo>
                      <a:pt x="2459475" y="491958"/>
                      <a:pt x="2407016" y="469952"/>
                      <a:pt x="2367850" y="426575"/>
                    </a:cubicBezTo>
                    <a:cubicBezTo>
                      <a:pt x="2328684" y="383197"/>
                      <a:pt x="2308618" y="322253"/>
                      <a:pt x="2307650" y="243743"/>
                    </a:cubicBezTo>
                    <a:cubicBezTo>
                      <a:pt x="2308618" y="165448"/>
                      <a:pt x="2328684" y="105357"/>
                      <a:pt x="2367850" y="63468"/>
                    </a:cubicBezTo>
                    <a:cubicBezTo>
                      <a:pt x="2407016" y="21579"/>
                      <a:pt x="2459475" y="423"/>
                      <a:pt x="2525228" y="1"/>
                    </a:cubicBezTo>
                    <a:close/>
                    <a:moveTo>
                      <a:pt x="1344480" y="1"/>
                    </a:moveTo>
                    <a:cubicBezTo>
                      <a:pt x="1395338" y="24"/>
                      <a:pt x="1435937" y="20382"/>
                      <a:pt x="1466276" y="61074"/>
                    </a:cubicBezTo>
                    <a:cubicBezTo>
                      <a:pt x="1496616" y="101766"/>
                      <a:pt x="1512163" y="162656"/>
                      <a:pt x="1512919" y="243745"/>
                    </a:cubicBezTo>
                    <a:cubicBezTo>
                      <a:pt x="1512163" y="325605"/>
                      <a:pt x="1496616" y="387506"/>
                      <a:pt x="1466276" y="429447"/>
                    </a:cubicBezTo>
                    <a:cubicBezTo>
                      <a:pt x="1435937" y="471389"/>
                      <a:pt x="1395338" y="492437"/>
                      <a:pt x="1344480" y="492593"/>
                    </a:cubicBezTo>
                    <a:cubicBezTo>
                      <a:pt x="1293649" y="492437"/>
                      <a:pt x="1253157" y="471389"/>
                      <a:pt x="1223004" y="429447"/>
                    </a:cubicBezTo>
                    <a:cubicBezTo>
                      <a:pt x="1192850" y="387506"/>
                      <a:pt x="1177409" y="325605"/>
                      <a:pt x="1176680" y="243745"/>
                    </a:cubicBezTo>
                    <a:cubicBezTo>
                      <a:pt x="1177227" y="182510"/>
                      <a:pt x="1186049" y="132861"/>
                      <a:pt x="1203147" y="94797"/>
                    </a:cubicBezTo>
                    <a:lnTo>
                      <a:pt x="1213133" y="77597"/>
                    </a:lnTo>
                    <a:lnTo>
                      <a:pt x="1214692" y="77114"/>
                    </a:lnTo>
                    <a:cubicBezTo>
                      <a:pt x="1242041" y="65546"/>
                      <a:pt x="1266671" y="48807"/>
                      <a:pt x="1287355" y="28123"/>
                    </a:cubicBezTo>
                    <a:lnTo>
                      <a:pt x="1302382" y="5834"/>
                    </a:lnTo>
                    <a:lnTo>
                      <a:pt x="1308296" y="3756"/>
                    </a:lnTo>
                    <a:cubicBezTo>
                      <a:pt x="1319711" y="1239"/>
                      <a:pt x="1331773" y="-13"/>
                      <a:pt x="1344480" y="1"/>
                    </a:cubicBezTo>
                    <a:close/>
                    <a:moveTo>
                      <a:pt x="938679" y="1"/>
                    </a:moveTo>
                    <a:lnTo>
                      <a:pt x="945926" y="1217"/>
                    </a:lnTo>
                    <a:lnTo>
                      <a:pt x="964066" y="28123"/>
                    </a:lnTo>
                    <a:cubicBezTo>
                      <a:pt x="995092" y="59149"/>
                      <a:pt x="1034996" y="81298"/>
                      <a:pt x="1079640" y="90434"/>
                    </a:cubicBezTo>
                    <a:lnTo>
                      <a:pt x="1083489" y="90822"/>
                    </a:lnTo>
                    <a:lnTo>
                      <a:pt x="1094314" y="149272"/>
                    </a:lnTo>
                    <a:cubicBezTo>
                      <a:pt x="1093897" y="176662"/>
                      <a:pt x="1086937" y="204512"/>
                      <a:pt x="1073434" y="232824"/>
                    </a:cubicBezTo>
                    <a:cubicBezTo>
                      <a:pt x="1059931" y="261135"/>
                      <a:pt x="1042388" y="288985"/>
                      <a:pt x="1020805" y="316374"/>
                    </a:cubicBezTo>
                    <a:cubicBezTo>
                      <a:pt x="999222" y="343762"/>
                      <a:pt x="976101" y="369767"/>
                      <a:pt x="951443" y="394389"/>
                    </a:cubicBezTo>
                    <a:cubicBezTo>
                      <a:pt x="963674" y="392728"/>
                      <a:pt x="976860" y="391267"/>
                      <a:pt x="990999" y="390005"/>
                    </a:cubicBezTo>
                    <a:cubicBezTo>
                      <a:pt x="1005139" y="388743"/>
                      <a:pt x="1017683" y="388078"/>
                      <a:pt x="1028630" y="388012"/>
                    </a:cubicBezTo>
                    <a:lnTo>
                      <a:pt x="1116012" y="388012"/>
                    </a:lnTo>
                    <a:lnTo>
                      <a:pt x="1116012" y="483658"/>
                    </a:lnTo>
                    <a:lnTo>
                      <a:pt x="786794" y="483658"/>
                    </a:lnTo>
                    <a:lnTo>
                      <a:pt x="786794" y="418619"/>
                    </a:lnTo>
                    <a:cubicBezTo>
                      <a:pt x="846995" y="364788"/>
                      <a:pt x="894911" y="316098"/>
                      <a:pt x="930542" y="272548"/>
                    </a:cubicBezTo>
                    <a:cubicBezTo>
                      <a:pt x="966174" y="228998"/>
                      <a:pt x="984415" y="190034"/>
                      <a:pt x="985266" y="155656"/>
                    </a:cubicBezTo>
                    <a:cubicBezTo>
                      <a:pt x="985040" y="133872"/>
                      <a:pt x="979429" y="117275"/>
                      <a:pt x="968434" y="105864"/>
                    </a:cubicBezTo>
                    <a:cubicBezTo>
                      <a:pt x="957439" y="94453"/>
                      <a:pt x="942415" y="88708"/>
                      <a:pt x="923363" y="88628"/>
                    </a:cubicBezTo>
                    <a:cubicBezTo>
                      <a:pt x="907169" y="89027"/>
                      <a:pt x="892491" y="93655"/>
                      <a:pt x="879329" y="102513"/>
                    </a:cubicBezTo>
                    <a:cubicBezTo>
                      <a:pt x="866167" y="111370"/>
                      <a:pt x="854041" y="122063"/>
                      <a:pt x="842953" y="134591"/>
                    </a:cubicBezTo>
                    <a:lnTo>
                      <a:pt x="781050" y="73325"/>
                    </a:lnTo>
                    <a:cubicBezTo>
                      <a:pt x="803772" y="48791"/>
                      <a:pt x="827411" y="30434"/>
                      <a:pt x="851967" y="18253"/>
                    </a:cubicBezTo>
                    <a:cubicBezTo>
                      <a:pt x="876524" y="6072"/>
                      <a:pt x="905427" y="-12"/>
                      <a:pt x="938679" y="1"/>
                    </a:cubicBezTo>
                    <a:close/>
                    <a:moveTo>
                      <a:pt x="563430" y="1"/>
                    </a:moveTo>
                    <a:cubicBezTo>
                      <a:pt x="614288" y="24"/>
                      <a:pt x="654887" y="20382"/>
                      <a:pt x="685226" y="61074"/>
                    </a:cubicBezTo>
                    <a:cubicBezTo>
                      <a:pt x="715566" y="101766"/>
                      <a:pt x="731113" y="162656"/>
                      <a:pt x="731869" y="243745"/>
                    </a:cubicBezTo>
                    <a:cubicBezTo>
                      <a:pt x="731113" y="325605"/>
                      <a:pt x="715566" y="387506"/>
                      <a:pt x="685226" y="429447"/>
                    </a:cubicBezTo>
                    <a:cubicBezTo>
                      <a:pt x="654887" y="471389"/>
                      <a:pt x="614288" y="492437"/>
                      <a:pt x="563430" y="492593"/>
                    </a:cubicBezTo>
                    <a:cubicBezTo>
                      <a:pt x="512599" y="492437"/>
                      <a:pt x="472107" y="471389"/>
                      <a:pt x="441954" y="429447"/>
                    </a:cubicBezTo>
                    <a:cubicBezTo>
                      <a:pt x="411800" y="387506"/>
                      <a:pt x="396359" y="325605"/>
                      <a:pt x="395630" y="243745"/>
                    </a:cubicBezTo>
                    <a:cubicBezTo>
                      <a:pt x="396359" y="162098"/>
                      <a:pt x="411800" y="101049"/>
                      <a:pt x="441954" y="60596"/>
                    </a:cubicBezTo>
                    <a:cubicBezTo>
                      <a:pt x="472107" y="20142"/>
                      <a:pt x="512599" y="-56"/>
                      <a:pt x="563430" y="1"/>
                    </a:cubicBezTo>
                    <a:close/>
                    <a:moveTo>
                      <a:pt x="157629" y="1"/>
                    </a:moveTo>
                    <a:cubicBezTo>
                      <a:pt x="204304" y="558"/>
                      <a:pt x="241727" y="14110"/>
                      <a:pt x="269896" y="40657"/>
                    </a:cubicBezTo>
                    <a:cubicBezTo>
                      <a:pt x="298065" y="67205"/>
                      <a:pt x="312521" y="103410"/>
                      <a:pt x="313264" y="149272"/>
                    </a:cubicBezTo>
                    <a:cubicBezTo>
                      <a:pt x="312847" y="176662"/>
                      <a:pt x="305887" y="204512"/>
                      <a:pt x="292384" y="232824"/>
                    </a:cubicBezTo>
                    <a:cubicBezTo>
                      <a:pt x="278881" y="261135"/>
                      <a:pt x="261338" y="288985"/>
                      <a:pt x="239755" y="316374"/>
                    </a:cubicBezTo>
                    <a:cubicBezTo>
                      <a:pt x="218172" y="343762"/>
                      <a:pt x="195051" y="369767"/>
                      <a:pt x="170393" y="394389"/>
                    </a:cubicBezTo>
                    <a:cubicBezTo>
                      <a:pt x="182624" y="392728"/>
                      <a:pt x="195810" y="391267"/>
                      <a:pt x="209949" y="390005"/>
                    </a:cubicBezTo>
                    <a:cubicBezTo>
                      <a:pt x="224089" y="388743"/>
                      <a:pt x="236633" y="388078"/>
                      <a:pt x="247580" y="388012"/>
                    </a:cubicBezTo>
                    <a:lnTo>
                      <a:pt x="334962" y="388012"/>
                    </a:lnTo>
                    <a:lnTo>
                      <a:pt x="334962" y="483658"/>
                    </a:lnTo>
                    <a:lnTo>
                      <a:pt x="5744" y="483658"/>
                    </a:lnTo>
                    <a:lnTo>
                      <a:pt x="5744" y="418619"/>
                    </a:lnTo>
                    <a:cubicBezTo>
                      <a:pt x="65945" y="364788"/>
                      <a:pt x="113861" y="316098"/>
                      <a:pt x="149492" y="272548"/>
                    </a:cubicBezTo>
                    <a:cubicBezTo>
                      <a:pt x="185124" y="228998"/>
                      <a:pt x="203365" y="190034"/>
                      <a:pt x="204216" y="155656"/>
                    </a:cubicBezTo>
                    <a:cubicBezTo>
                      <a:pt x="203990" y="133872"/>
                      <a:pt x="198379" y="117275"/>
                      <a:pt x="187384" y="105864"/>
                    </a:cubicBezTo>
                    <a:cubicBezTo>
                      <a:pt x="176389" y="94453"/>
                      <a:pt x="161365" y="88708"/>
                      <a:pt x="142313" y="88628"/>
                    </a:cubicBezTo>
                    <a:cubicBezTo>
                      <a:pt x="126119" y="89027"/>
                      <a:pt x="111441" y="93655"/>
                      <a:pt x="98279" y="102513"/>
                    </a:cubicBezTo>
                    <a:cubicBezTo>
                      <a:pt x="85117" y="111370"/>
                      <a:pt x="72991" y="122063"/>
                      <a:pt x="61903" y="134591"/>
                    </a:cubicBezTo>
                    <a:lnTo>
                      <a:pt x="0" y="73325"/>
                    </a:lnTo>
                    <a:cubicBezTo>
                      <a:pt x="22722" y="48791"/>
                      <a:pt x="46361" y="30434"/>
                      <a:pt x="70917" y="18253"/>
                    </a:cubicBezTo>
                    <a:cubicBezTo>
                      <a:pt x="95474" y="6072"/>
                      <a:pt x="124378" y="-12"/>
                      <a:pt x="1576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50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cxnSp>
        <p:nvCxnSpPr>
          <p:cNvPr id="37" name="直接连接符 36"/>
          <p:cNvCxnSpPr/>
          <p:nvPr/>
        </p:nvCxnSpPr>
        <p:spPr>
          <a:xfrm flipV="1">
            <a:off x="3467100" y="4087586"/>
            <a:ext cx="355600" cy="255587"/>
          </a:xfrm>
          <a:prstGeom prst="line">
            <a:avLst/>
          </a:prstGeom>
          <a:ln w="44450">
            <a:gradFill>
              <a:gsLst>
                <a:gs pos="0">
                  <a:srgbClr val="FFFF00"/>
                </a:gs>
                <a:gs pos="95000">
                  <a:srgbClr val="1B5C0A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等腰三角形 38"/>
          <p:cNvSpPr/>
          <p:nvPr/>
        </p:nvSpPr>
        <p:spPr>
          <a:xfrm rot="2278077">
            <a:off x="8438225" y="4058583"/>
            <a:ext cx="198226" cy="170884"/>
          </a:xfrm>
          <a:prstGeom prst="triangle">
            <a:avLst/>
          </a:prstGeom>
          <a:noFill/>
          <a:ln w="44450">
            <a:solidFill>
              <a:srgbClr val="FFFF00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19303454">
            <a:off x="8737389" y="1911824"/>
            <a:ext cx="215980" cy="215982"/>
          </a:xfrm>
          <a:prstGeom prst="ellipse">
            <a:avLst/>
          </a:prstGeom>
          <a:noFill/>
          <a:ln w="44450">
            <a:gradFill>
              <a:gsLst>
                <a:gs pos="0">
                  <a:srgbClr val="FFFF00"/>
                </a:gs>
                <a:gs pos="95000">
                  <a:srgbClr val="1B5C0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菱形 41"/>
          <p:cNvSpPr/>
          <p:nvPr/>
        </p:nvSpPr>
        <p:spPr>
          <a:xfrm rot="20854006">
            <a:off x="3855571" y="1520586"/>
            <a:ext cx="195516" cy="195516"/>
          </a:xfrm>
          <a:prstGeom prst="diamond">
            <a:avLst/>
          </a:prstGeom>
          <a:noFill/>
          <a:ln w="44450">
            <a:gradFill>
              <a:gsLst>
                <a:gs pos="0">
                  <a:srgbClr val="FFFF00"/>
                </a:gs>
                <a:gs pos="95000">
                  <a:srgbClr val="1B5C0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空心弧 46"/>
          <p:cNvSpPr/>
          <p:nvPr/>
        </p:nvSpPr>
        <p:spPr>
          <a:xfrm rot="15232595">
            <a:off x="4486509" y="5683155"/>
            <a:ext cx="307102" cy="307102"/>
          </a:xfrm>
          <a:prstGeom prst="blockArc">
            <a:avLst/>
          </a:prstGeom>
          <a:gradFill>
            <a:gsLst>
              <a:gs pos="0">
                <a:srgbClr val="FFFF00"/>
              </a:gs>
              <a:gs pos="95000">
                <a:srgbClr val="1B5C0A"/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101546" y="4510216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MAMBA DESIGN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1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411907" y="348632"/>
            <a:ext cx="8616346" cy="4250656"/>
            <a:chOff x="1767174" y="1148635"/>
            <a:chExt cx="8616346" cy="4250656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6029960" y="3428999"/>
              <a:ext cx="250444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5349240" y="1912939"/>
              <a:ext cx="680720" cy="1516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4978400" y="3429000"/>
              <a:ext cx="1051560" cy="15381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 rot="20140350">
              <a:off x="1767174" y="2321004"/>
              <a:ext cx="6832571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pPr algn="ctr"/>
              <a:r>
                <a:rPr lang="en-US" altLang="zh-CN" sz="13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造字工房尚黑 G0v1 特细体" pitchFamily="50" charset="-122"/>
                </a:rPr>
                <a:t>2020</a:t>
              </a:r>
              <a:endParaRPr lang="zh-CN" altLang="en-US" sz="13800" dirty="0">
                <a:solidFill>
                  <a:schemeClr val="bg1"/>
                </a:solidFill>
                <a:latin typeface="Agency FB" panose="020B0503020202020204" pitchFamily="34" charset="0"/>
                <a:ea typeface="造字工房尚黑 G0v1 特细体" pitchFamily="50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66740" y="1148635"/>
              <a:ext cx="471678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3444212" lon="1473613" rev="1224280"/>
                </a:camera>
                <a:lightRig rig="threePt" dir="t"/>
              </a:scene3d>
            </a:bodyPr>
            <a:lstStyle/>
            <a:p>
              <a:r>
                <a:rPr lang="en-US" altLang="zh-CN" sz="9600" spc="-3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思源黑体 CN Light" panose="020B0300000000000000" pitchFamily="34" charset="-122"/>
                </a:rPr>
                <a:t>WORK  REPORT</a:t>
              </a:r>
              <a:endParaRPr lang="zh-CN" altLang="en-US" sz="9600" spc="-300" dirty="0" smtClean="0">
                <a:solidFill>
                  <a:schemeClr val="bg1"/>
                </a:solidFill>
                <a:latin typeface="Agency FB" panose="020B0503020202020204" pitchFamily="34" charset="0"/>
                <a:ea typeface="思源黑体 CN Light" panose="020B03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78400" y="2967856"/>
              <a:ext cx="4887403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LeftDown">
                  <a:rot lat="1926512" lon="18381701" rev="19477556"/>
                </a:camera>
                <a:lightRig rig="threePt" dir="t"/>
              </a:scene3d>
            </a:bodyPr>
            <a:lstStyle/>
            <a:p>
              <a:r>
                <a:rPr lang="en-US" altLang="zh-CN" sz="72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xxx</a:t>
              </a:r>
            </a:p>
            <a:p>
              <a:r>
                <a:rPr lang="zh-CN" altLang="en-US" sz="8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工作汇报</a:t>
              </a:r>
              <a:endParaRPr lang="en-US" altLang="zh-CN" sz="8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757680" y="5354320"/>
            <a:ext cx="867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三维旋转</a:t>
            </a:r>
            <a:endParaRPr lang="zh-CN" altLang="en-US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6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866112" y="2197745"/>
            <a:ext cx="1266401" cy="2324303"/>
          </a:xfrm>
          <a:custGeom>
            <a:avLst/>
            <a:gdLst/>
            <a:ahLst/>
            <a:cxnLst/>
            <a:rect l="l" t="t" r="r" b="b"/>
            <a:pathLst>
              <a:path w="1266401" h="2324303">
                <a:moveTo>
                  <a:pt x="119529" y="0"/>
                </a:moveTo>
                <a:lnTo>
                  <a:pt x="1266401" y="0"/>
                </a:lnTo>
                <a:lnTo>
                  <a:pt x="1266401" y="564267"/>
                </a:lnTo>
                <a:lnTo>
                  <a:pt x="686657" y="564267"/>
                </a:lnTo>
                <a:lnTo>
                  <a:pt x="686657" y="633250"/>
                </a:lnTo>
                <a:lnTo>
                  <a:pt x="1266401" y="633250"/>
                </a:lnTo>
                <a:lnTo>
                  <a:pt x="1266401" y="831300"/>
                </a:lnTo>
                <a:lnTo>
                  <a:pt x="686657" y="831300"/>
                </a:lnTo>
                <a:lnTo>
                  <a:pt x="686657" y="900284"/>
                </a:lnTo>
                <a:lnTo>
                  <a:pt x="1266401" y="900284"/>
                </a:lnTo>
                <a:lnTo>
                  <a:pt x="1266401" y="1098334"/>
                </a:lnTo>
                <a:lnTo>
                  <a:pt x="686657" y="1098334"/>
                </a:lnTo>
                <a:lnTo>
                  <a:pt x="686657" y="1169860"/>
                </a:lnTo>
                <a:lnTo>
                  <a:pt x="1266401" y="1169860"/>
                </a:lnTo>
                <a:lnTo>
                  <a:pt x="1266401" y="1367910"/>
                </a:lnTo>
                <a:lnTo>
                  <a:pt x="1154601" y="1367910"/>
                </a:lnTo>
                <a:cubicBezTo>
                  <a:pt x="1143263" y="1380566"/>
                  <a:pt x="1132243" y="1392766"/>
                  <a:pt x="1121540" y="1404508"/>
                </a:cubicBezTo>
                <a:cubicBezTo>
                  <a:pt x="1110838" y="1416250"/>
                  <a:pt x="1099817" y="1427893"/>
                  <a:pt x="1088479" y="1439437"/>
                </a:cubicBezTo>
                <a:lnTo>
                  <a:pt x="1266401" y="1439437"/>
                </a:lnTo>
                <a:lnTo>
                  <a:pt x="1266401" y="1683264"/>
                </a:lnTo>
                <a:lnTo>
                  <a:pt x="979122" y="1683264"/>
                </a:lnTo>
                <a:cubicBezTo>
                  <a:pt x="1048212" y="1732008"/>
                  <a:pt x="1128746" y="1774394"/>
                  <a:pt x="1220724" y="1810422"/>
                </a:cubicBezTo>
                <a:lnTo>
                  <a:pt x="1266401" y="1788118"/>
                </a:lnTo>
                <a:lnTo>
                  <a:pt x="1266401" y="2154622"/>
                </a:lnTo>
                <a:lnTo>
                  <a:pt x="1200378" y="2133565"/>
                </a:lnTo>
                <a:cubicBezTo>
                  <a:pt x="1042013" y="2185223"/>
                  <a:pt x="872998" y="2226231"/>
                  <a:pt x="693333" y="2256591"/>
                </a:cubicBezTo>
                <a:cubicBezTo>
                  <a:pt x="513668" y="2286950"/>
                  <a:pt x="327487" y="2309521"/>
                  <a:pt x="134788" y="2324303"/>
                </a:cubicBezTo>
                <a:cubicBezTo>
                  <a:pt x="121384" y="2279161"/>
                  <a:pt x="102416" y="2229569"/>
                  <a:pt x="77885" y="2175527"/>
                </a:cubicBezTo>
                <a:cubicBezTo>
                  <a:pt x="53354" y="2121484"/>
                  <a:pt x="27392" y="2074436"/>
                  <a:pt x="0" y="2034381"/>
                </a:cubicBezTo>
                <a:cubicBezTo>
                  <a:pt x="145491" y="2028180"/>
                  <a:pt x="287485" y="2017051"/>
                  <a:pt x="425982" y="2000993"/>
                </a:cubicBezTo>
                <a:cubicBezTo>
                  <a:pt x="564479" y="1984936"/>
                  <a:pt x="696300" y="1962996"/>
                  <a:pt x="821445" y="1935173"/>
                </a:cubicBezTo>
                <a:cubicBezTo>
                  <a:pt x="785735" y="1909788"/>
                  <a:pt x="750978" y="1882972"/>
                  <a:pt x="717175" y="1854725"/>
                </a:cubicBezTo>
                <a:cubicBezTo>
                  <a:pt x="683372" y="1826478"/>
                  <a:pt x="651159" y="1796483"/>
                  <a:pt x="620535" y="1764738"/>
                </a:cubicBezTo>
                <a:cubicBezTo>
                  <a:pt x="563366" y="1792614"/>
                  <a:pt x="502860" y="1818900"/>
                  <a:pt x="439016" y="1843596"/>
                </a:cubicBezTo>
                <a:cubicBezTo>
                  <a:pt x="375171" y="1868292"/>
                  <a:pt x="307671" y="1892034"/>
                  <a:pt x="236515" y="1914822"/>
                </a:cubicBezTo>
                <a:cubicBezTo>
                  <a:pt x="213097" y="1871737"/>
                  <a:pt x="181095" y="1824995"/>
                  <a:pt x="140510" y="1774596"/>
                </a:cubicBezTo>
                <a:cubicBezTo>
                  <a:pt x="99926" y="1724197"/>
                  <a:pt x="61566" y="1684450"/>
                  <a:pt x="25432" y="1655355"/>
                </a:cubicBezTo>
                <a:cubicBezTo>
                  <a:pt x="179082" y="1619530"/>
                  <a:pt x="312387" y="1577346"/>
                  <a:pt x="425346" y="1528802"/>
                </a:cubicBezTo>
                <a:cubicBezTo>
                  <a:pt x="538305" y="1480258"/>
                  <a:pt x="632191" y="1426628"/>
                  <a:pt x="707003" y="1367910"/>
                </a:cubicBezTo>
                <a:lnTo>
                  <a:pt x="330613" y="1367910"/>
                </a:lnTo>
                <a:lnTo>
                  <a:pt x="330613" y="366217"/>
                </a:lnTo>
                <a:lnTo>
                  <a:pt x="981665" y="366217"/>
                </a:lnTo>
                <a:lnTo>
                  <a:pt x="991838" y="294690"/>
                </a:lnTo>
                <a:lnTo>
                  <a:pt x="119529" y="29469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32513" y="1996105"/>
            <a:ext cx="1455066" cy="2865790"/>
          </a:xfrm>
          <a:custGeom>
            <a:avLst/>
            <a:gdLst/>
            <a:ahLst/>
            <a:cxnLst/>
            <a:rect l="l" t="t" r="r" b="b"/>
            <a:pathLst>
              <a:path w="1180133" h="2324303">
                <a:moveTo>
                  <a:pt x="518908" y="1424110"/>
                </a:moveTo>
                <a:lnTo>
                  <a:pt x="750337" y="1566429"/>
                </a:lnTo>
                <a:cubicBezTo>
                  <a:pt x="701857" y="1638846"/>
                  <a:pt x="646225" y="1704940"/>
                  <a:pt x="583441" y="1764713"/>
                </a:cubicBezTo>
                <a:cubicBezTo>
                  <a:pt x="520656" y="1824486"/>
                  <a:pt x="451673" y="1877910"/>
                  <a:pt x="376490" y="1924987"/>
                </a:cubicBezTo>
                <a:cubicBezTo>
                  <a:pt x="494854" y="1946509"/>
                  <a:pt x="621165" y="1963260"/>
                  <a:pt x="755423" y="1975240"/>
                </a:cubicBezTo>
                <a:cubicBezTo>
                  <a:pt x="889681" y="1987220"/>
                  <a:pt x="1031251" y="1995066"/>
                  <a:pt x="1180133" y="1998776"/>
                </a:cubicBezTo>
                <a:cubicBezTo>
                  <a:pt x="1143363" y="2040792"/>
                  <a:pt x="1106275" y="2092821"/>
                  <a:pt x="1068869" y="2154864"/>
                </a:cubicBezTo>
                <a:cubicBezTo>
                  <a:pt x="1031463" y="2216906"/>
                  <a:pt x="1000733" y="2273386"/>
                  <a:pt x="976679" y="2324303"/>
                </a:cubicBezTo>
                <a:cubicBezTo>
                  <a:pt x="773331" y="2313176"/>
                  <a:pt x="584924" y="2292195"/>
                  <a:pt x="411459" y="2261359"/>
                </a:cubicBezTo>
                <a:cubicBezTo>
                  <a:pt x="324726" y="2245941"/>
                  <a:pt x="241569" y="2227583"/>
                  <a:pt x="161989" y="2206284"/>
                </a:cubicBezTo>
                <a:lnTo>
                  <a:pt x="0" y="2154622"/>
                </a:lnTo>
                <a:lnTo>
                  <a:pt x="0" y="1788118"/>
                </a:lnTo>
                <a:lnTo>
                  <a:pt x="76713" y="1750658"/>
                </a:lnTo>
                <a:cubicBezTo>
                  <a:pt x="115126" y="1729783"/>
                  <a:pt x="151472" y="1707318"/>
                  <a:pt x="185752" y="1683264"/>
                </a:cubicBezTo>
                <a:lnTo>
                  <a:pt x="0" y="1683264"/>
                </a:lnTo>
                <a:lnTo>
                  <a:pt x="0" y="1439437"/>
                </a:lnTo>
                <a:lnTo>
                  <a:pt x="455328" y="1439437"/>
                </a:lnTo>
                <a:close/>
                <a:moveTo>
                  <a:pt x="0" y="0"/>
                </a:moveTo>
                <a:lnTo>
                  <a:pt x="1052974" y="0"/>
                </a:lnTo>
                <a:lnTo>
                  <a:pt x="1052974" y="294690"/>
                </a:lnTo>
                <a:lnTo>
                  <a:pt x="127259" y="294690"/>
                </a:lnTo>
                <a:cubicBezTo>
                  <a:pt x="122278" y="307359"/>
                  <a:pt x="117616" y="319566"/>
                  <a:pt x="113271" y="331313"/>
                </a:cubicBezTo>
                <a:cubicBezTo>
                  <a:pt x="108927" y="343059"/>
                  <a:pt x="104264" y="354694"/>
                  <a:pt x="99284" y="366217"/>
                </a:cubicBezTo>
                <a:lnTo>
                  <a:pt x="852064" y="366217"/>
                </a:lnTo>
                <a:lnTo>
                  <a:pt x="852064" y="1367910"/>
                </a:lnTo>
                <a:lnTo>
                  <a:pt x="0" y="1367910"/>
                </a:lnTo>
                <a:lnTo>
                  <a:pt x="0" y="1169860"/>
                </a:lnTo>
                <a:lnTo>
                  <a:pt x="478217" y="1169860"/>
                </a:lnTo>
                <a:lnTo>
                  <a:pt x="478217" y="1098334"/>
                </a:lnTo>
                <a:lnTo>
                  <a:pt x="0" y="1098334"/>
                </a:lnTo>
                <a:lnTo>
                  <a:pt x="0" y="900284"/>
                </a:lnTo>
                <a:lnTo>
                  <a:pt x="478217" y="900284"/>
                </a:lnTo>
                <a:lnTo>
                  <a:pt x="478217" y="831300"/>
                </a:lnTo>
                <a:lnTo>
                  <a:pt x="0" y="831300"/>
                </a:lnTo>
                <a:lnTo>
                  <a:pt x="0" y="633250"/>
                </a:lnTo>
                <a:lnTo>
                  <a:pt x="478217" y="633250"/>
                </a:lnTo>
                <a:lnTo>
                  <a:pt x="478217" y="564267"/>
                </a:lnTo>
                <a:lnTo>
                  <a:pt x="0" y="564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dist="25400" dir="10800000" algn="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00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1587" y="4527029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SUM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15397" y="4017364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MER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5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组合 254"/>
          <p:cNvGrpSpPr/>
          <p:nvPr/>
        </p:nvGrpSpPr>
        <p:grpSpPr>
          <a:xfrm>
            <a:off x="2869961" y="931594"/>
            <a:ext cx="6452079" cy="2933462"/>
            <a:chOff x="1304925" y="2755404"/>
            <a:chExt cx="6452079" cy="2933462"/>
          </a:xfrm>
        </p:grpSpPr>
        <p:sp>
          <p:nvSpPr>
            <p:cNvPr id="109" name="文本框 108"/>
            <p:cNvSpPr txBox="1"/>
            <p:nvPr/>
          </p:nvSpPr>
          <p:spPr>
            <a:xfrm>
              <a:off x="1304925" y="405765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1304925" y="395896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304925" y="386027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1304925" y="376158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1304925" y="366289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1304925" y="356420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1304925" y="395896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304925" y="386027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04925" y="376158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304925" y="366289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304925" y="356420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3067050" y="405765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3067050" y="395944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3067050" y="386123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3067050" y="376302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80" name="文本框 179"/>
            <p:cNvSpPr txBox="1"/>
            <p:nvPr/>
          </p:nvSpPr>
          <p:spPr>
            <a:xfrm>
              <a:off x="3067050" y="366481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3067050" y="356661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3067050" y="346840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83" name="文本框 182"/>
            <p:cNvSpPr txBox="1"/>
            <p:nvPr/>
          </p:nvSpPr>
          <p:spPr>
            <a:xfrm>
              <a:off x="3067050" y="337019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3067050" y="327198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3067050" y="395944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3067050" y="386123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3067050" y="376302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3067050" y="366481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3067050" y="356661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3067050" y="346840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3067050" y="337019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3067050" y="327198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829175" y="405765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5" name="文本框 194"/>
            <p:cNvSpPr txBox="1"/>
            <p:nvPr/>
          </p:nvSpPr>
          <p:spPr>
            <a:xfrm>
              <a:off x="4829175" y="396171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4829175" y="386577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4829175" y="376983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8" name="文本框 197"/>
            <p:cNvSpPr txBox="1"/>
            <p:nvPr/>
          </p:nvSpPr>
          <p:spPr>
            <a:xfrm>
              <a:off x="4829175" y="367389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4829175" y="357795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00" name="文本框 199"/>
            <p:cNvSpPr txBox="1"/>
            <p:nvPr/>
          </p:nvSpPr>
          <p:spPr>
            <a:xfrm>
              <a:off x="4829175" y="348202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01" name="文本框 200"/>
            <p:cNvSpPr txBox="1"/>
            <p:nvPr/>
          </p:nvSpPr>
          <p:spPr>
            <a:xfrm>
              <a:off x="4829175" y="338608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4829175" y="329014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03" name="文本框 202"/>
            <p:cNvSpPr txBox="1"/>
            <p:nvPr/>
          </p:nvSpPr>
          <p:spPr>
            <a:xfrm>
              <a:off x="4829175" y="3194206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04" name="文本框 203"/>
            <p:cNvSpPr txBox="1"/>
            <p:nvPr/>
          </p:nvSpPr>
          <p:spPr>
            <a:xfrm>
              <a:off x="4829175" y="309826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4829175" y="396171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4829175" y="386577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4829175" y="376983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88" name="文本框 187"/>
            <p:cNvSpPr txBox="1"/>
            <p:nvPr/>
          </p:nvSpPr>
          <p:spPr>
            <a:xfrm>
              <a:off x="4829175" y="367389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4829175" y="357795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0" name="文本框 189"/>
            <p:cNvSpPr txBox="1"/>
            <p:nvPr/>
          </p:nvSpPr>
          <p:spPr>
            <a:xfrm>
              <a:off x="4829175" y="3482021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4829175" y="338608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2" name="文本框 191"/>
            <p:cNvSpPr txBox="1"/>
            <p:nvPr/>
          </p:nvSpPr>
          <p:spPr>
            <a:xfrm>
              <a:off x="4829175" y="329014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3" name="文本框 192"/>
            <p:cNvSpPr txBox="1"/>
            <p:nvPr/>
          </p:nvSpPr>
          <p:spPr>
            <a:xfrm>
              <a:off x="4829175" y="3194206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94" name="文本框 193"/>
            <p:cNvSpPr txBox="1"/>
            <p:nvPr/>
          </p:nvSpPr>
          <p:spPr>
            <a:xfrm>
              <a:off x="4829175" y="309826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6591300" y="405765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43" name="文本框 242"/>
            <p:cNvSpPr txBox="1"/>
            <p:nvPr/>
          </p:nvSpPr>
          <p:spPr>
            <a:xfrm>
              <a:off x="6591300" y="395747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44" name="文本框 243"/>
            <p:cNvSpPr txBox="1"/>
            <p:nvPr/>
          </p:nvSpPr>
          <p:spPr>
            <a:xfrm>
              <a:off x="6591300" y="385730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45" name="文本框 244"/>
            <p:cNvSpPr txBox="1"/>
            <p:nvPr/>
          </p:nvSpPr>
          <p:spPr>
            <a:xfrm>
              <a:off x="6591300" y="375713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46" name="文本框 245"/>
            <p:cNvSpPr txBox="1"/>
            <p:nvPr/>
          </p:nvSpPr>
          <p:spPr>
            <a:xfrm>
              <a:off x="6591300" y="365695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6591300" y="3556786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6591300" y="345661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49" name="文本框 248"/>
            <p:cNvSpPr txBox="1"/>
            <p:nvPr/>
          </p:nvSpPr>
          <p:spPr>
            <a:xfrm>
              <a:off x="6591300" y="3356440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50" name="文本框 249"/>
            <p:cNvSpPr txBox="1"/>
            <p:nvPr/>
          </p:nvSpPr>
          <p:spPr>
            <a:xfrm>
              <a:off x="6591300" y="325626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51" name="文本框 250"/>
            <p:cNvSpPr txBox="1"/>
            <p:nvPr/>
          </p:nvSpPr>
          <p:spPr>
            <a:xfrm>
              <a:off x="6591300" y="315609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52" name="文本框 251"/>
            <p:cNvSpPr txBox="1"/>
            <p:nvPr/>
          </p:nvSpPr>
          <p:spPr>
            <a:xfrm>
              <a:off x="6591300" y="305592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53" name="文本框 252"/>
            <p:cNvSpPr txBox="1"/>
            <p:nvPr/>
          </p:nvSpPr>
          <p:spPr>
            <a:xfrm>
              <a:off x="6591300" y="295574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54" name="文本框 253"/>
            <p:cNvSpPr txBox="1"/>
            <p:nvPr/>
          </p:nvSpPr>
          <p:spPr>
            <a:xfrm>
              <a:off x="6591300" y="285557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31" name="文本框 230"/>
            <p:cNvSpPr txBox="1"/>
            <p:nvPr/>
          </p:nvSpPr>
          <p:spPr>
            <a:xfrm>
              <a:off x="6591300" y="395747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6591300" y="3857304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33" name="文本框 232"/>
            <p:cNvSpPr txBox="1"/>
            <p:nvPr/>
          </p:nvSpPr>
          <p:spPr>
            <a:xfrm>
              <a:off x="6591300" y="375713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34" name="文本框 233"/>
            <p:cNvSpPr txBox="1"/>
            <p:nvPr/>
          </p:nvSpPr>
          <p:spPr>
            <a:xfrm>
              <a:off x="6591300" y="365695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35" name="文本框 234"/>
            <p:cNvSpPr txBox="1"/>
            <p:nvPr/>
          </p:nvSpPr>
          <p:spPr>
            <a:xfrm>
              <a:off x="6591300" y="3556786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36" name="文本框 235"/>
            <p:cNvSpPr txBox="1"/>
            <p:nvPr/>
          </p:nvSpPr>
          <p:spPr>
            <a:xfrm>
              <a:off x="6591300" y="3456613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37" name="文本框 236"/>
            <p:cNvSpPr txBox="1"/>
            <p:nvPr/>
          </p:nvSpPr>
          <p:spPr>
            <a:xfrm>
              <a:off x="6591300" y="3356440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38" name="文本框 237"/>
            <p:cNvSpPr txBox="1"/>
            <p:nvPr/>
          </p:nvSpPr>
          <p:spPr>
            <a:xfrm>
              <a:off x="6591300" y="3256268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39" name="文本框 238"/>
            <p:cNvSpPr txBox="1"/>
            <p:nvPr/>
          </p:nvSpPr>
          <p:spPr>
            <a:xfrm>
              <a:off x="6591300" y="3156095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6591300" y="3055922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41" name="文本框 240"/>
            <p:cNvSpPr txBox="1"/>
            <p:nvPr/>
          </p:nvSpPr>
          <p:spPr>
            <a:xfrm>
              <a:off x="6591300" y="2955749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6591300" y="2855577"/>
              <a:ext cx="1165704" cy="1631216"/>
            </a:xfrm>
            <a:prstGeom prst="rect">
              <a:avLst/>
            </a:prstGeom>
            <a:noFill/>
            <a:effectLst/>
            <a:scene3d>
              <a:camera prst="isometricTopUp">
                <a:rot lat="19476224" lon="18883146" rev="3609745"/>
              </a:camera>
              <a:lightRig rig="threePt" dir="t">
                <a:rot lat="0" lon="0" rev="0"/>
              </a:lightRig>
            </a:scene3d>
            <a:sp3d>
              <a:bevelT w="0" h="0"/>
              <a:bevelB w="0" h="0"/>
              <a:contourClr>
                <a:srgbClr val="000000"/>
              </a:contourClr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>
                      <a:lumMod val="100000"/>
                      <a:alpha val="20000"/>
                    </a:schemeClr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>
                    <a:lumMod val="100000"/>
                    <a:alpha val="20000"/>
                  </a:schemeClr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304925" y="3465513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/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走</a:t>
              </a:r>
              <a:endParaRPr lang="zh-CN" altLang="en-US" sz="10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3067050" y="317378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/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上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4829175" y="3002330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 smtClean="0">
                  <a:solidFill>
                    <a:schemeClr val="bg1"/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人</a:t>
              </a:r>
              <a:endParaRPr lang="zh-CN" altLang="en-US" sz="10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591300" y="2755404"/>
              <a:ext cx="1165704" cy="1631216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zh-CN" altLang="en-US" sz="10000" dirty="0">
                  <a:solidFill>
                    <a:schemeClr val="bg1"/>
                  </a:solidFill>
                  <a:latin typeface="站酷庆科黄油体" panose="02000803000000020004" pitchFamily="2" charset="-122"/>
                  <a:ea typeface="站酷庆科黄油体" panose="02000803000000020004" pitchFamily="2" charset="-122"/>
                </a:rPr>
                <a:t>生</a:t>
              </a:r>
              <a:endParaRPr lang="zh-CN" altLang="en-US" sz="10000" dirty="0">
                <a:solidFill>
                  <a:schemeClr val="bg1"/>
                </a:solidFill>
                <a:latin typeface="站酷庆科黄油体" panose="02000803000000020004" pitchFamily="2" charset="-122"/>
                <a:ea typeface="站酷庆科黄油体" panose="02000803000000020004" pitchFamily="2" charset="-122"/>
              </a:endParaRPr>
            </a:p>
          </p:txBody>
        </p:sp>
      </p:grpSp>
      <p:sp>
        <p:nvSpPr>
          <p:cNvPr id="256" name="文本框 255"/>
          <p:cNvSpPr txBox="1"/>
          <p:nvPr/>
        </p:nvSpPr>
        <p:spPr>
          <a:xfrm>
            <a:off x="2750817" y="3687503"/>
            <a:ext cx="676339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1600" spc="300" dirty="0" smtClean="0">
                <a:solidFill>
                  <a:schemeClr val="bg1">
                    <a:alpha val="9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三维旋转的补间时需要将高级模式打开然后取消勾选三维深度</a:t>
            </a:r>
            <a:endParaRPr lang="zh-CN" altLang="en-US" sz="1600" spc="300" dirty="0">
              <a:solidFill>
                <a:schemeClr val="bg1">
                  <a:alpha val="9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15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94414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r="25067"/>
          <a:stretch/>
        </p:blipFill>
        <p:spPr>
          <a:xfrm>
            <a:off x="2693583" y="873026"/>
            <a:ext cx="3833960" cy="51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32514" y="2841172"/>
            <a:ext cx="3526971" cy="1175656"/>
          </a:xfrm>
          <a:custGeom>
            <a:avLst/>
            <a:gdLst>
              <a:gd name="connsiteX0" fmla="*/ 0 w 3526971"/>
              <a:gd name="connsiteY0" fmla="*/ 195947 h 1175656"/>
              <a:gd name="connsiteX1" fmla="*/ 195947 w 3526971"/>
              <a:gd name="connsiteY1" fmla="*/ 0 h 1175656"/>
              <a:gd name="connsiteX2" fmla="*/ 3331024 w 3526971"/>
              <a:gd name="connsiteY2" fmla="*/ 0 h 1175656"/>
              <a:gd name="connsiteX3" fmla="*/ 3526971 w 3526971"/>
              <a:gd name="connsiteY3" fmla="*/ 195947 h 1175656"/>
              <a:gd name="connsiteX4" fmla="*/ 3526971 w 3526971"/>
              <a:gd name="connsiteY4" fmla="*/ 979709 h 1175656"/>
              <a:gd name="connsiteX5" fmla="*/ 3331024 w 3526971"/>
              <a:gd name="connsiteY5" fmla="*/ 1175656 h 1175656"/>
              <a:gd name="connsiteX6" fmla="*/ 195947 w 3526971"/>
              <a:gd name="connsiteY6" fmla="*/ 1175656 h 1175656"/>
              <a:gd name="connsiteX7" fmla="*/ 0 w 3526971"/>
              <a:gd name="connsiteY7" fmla="*/ 979709 h 1175656"/>
              <a:gd name="connsiteX8" fmla="*/ 0 w 3526971"/>
              <a:gd name="connsiteY8" fmla="*/ 195947 h 1175656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3331024 w 3526971"/>
              <a:gd name="connsiteY3" fmla="*/ 1 h 1175657"/>
              <a:gd name="connsiteX4" fmla="*/ 3526971 w 3526971"/>
              <a:gd name="connsiteY4" fmla="*/ 195948 h 1175657"/>
              <a:gd name="connsiteX5" fmla="*/ 3526971 w 3526971"/>
              <a:gd name="connsiteY5" fmla="*/ 979710 h 1175657"/>
              <a:gd name="connsiteX6" fmla="*/ 3331024 w 3526971"/>
              <a:gd name="connsiteY6" fmla="*/ 1175657 h 1175657"/>
              <a:gd name="connsiteX7" fmla="*/ 195947 w 3526971"/>
              <a:gd name="connsiteY7" fmla="*/ 1175657 h 1175657"/>
              <a:gd name="connsiteX8" fmla="*/ 0 w 3526971"/>
              <a:gd name="connsiteY8" fmla="*/ 979710 h 1175657"/>
              <a:gd name="connsiteX9" fmla="*/ 0 w 3526971"/>
              <a:gd name="connsiteY9" fmla="*/ 195948 h 1175657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2431143 w 3526971"/>
              <a:gd name="connsiteY3" fmla="*/ 1 h 1175657"/>
              <a:gd name="connsiteX4" fmla="*/ 3331024 w 3526971"/>
              <a:gd name="connsiteY4" fmla="*/ 1 h 1175657"/>
              <a:gd name="connsiteX5" fmla="*/ 3526971 w 3526971"/>
              <a:gd name="connsiteY5" fmla="*/ 195948 h 1175657"/>
              <a:gd name="connsiteX6" fmla="*/ 3526971 w 3526971"/>
              <a:gd name="connsiteY6" fmla="*/ 979710 h 1175657"/>
              <a:gd name="connsiteX7" fmla="*/ 3331024 w 3526971"/>
              <a:gd name="connsiteY7" fmla="*/ 1175657 h 1175657"/>
              <a:gd name="connsiteX8" fmla="*/ 195947 w 3526971"/>
              <a:gd name="connsiteY8" fmla="*/ 1175657 h 1175657"/>
              <a:gd name="connsiteX9" fmla="*/ 0 w 3526971"/>
              <a:gd name="connsiteY9" fmla="*/ 979710 h 1175657"/>
              <a:gd name="connsiteX10" fmla="*/ 0 w 3526971"/>
              <a:gd name="connsiteY10" fmla="*/ 195948 h 1175657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027612 w 3526971"/>
              <a:gd name="connsiteY9" fmla="*/ 91439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00184 w 3526971"/>
              <a:gd name="connsiteY9" fmla="*/ 43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1059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4353 h 1175656"/>
              <a:gd name="connsiteX0" fmla="*/ 2431143 w 3526971"/>
              <a:gd name="connsiteY0" fmla="*/ 68219 h 1243875"/>
              <a:gd name="connsiteX1" fmla="*/ 3331024 w 3526971"/>
              <a:gd name="connsiteY1" fmla="*/ 68219 h 1243875"/>
              <a:gd name="connsiteX2" fmla="*/ 3526971 w 3526971"/>
              <a:gd name="connsiteY2" fmla="*/ 264166 h 1243875"/>
              <a:gd name="connsiteX3" fmla="*/ 3526971 w 3526971"/>
              <a:gd name="connsiteY3" fmla="*/ 1047928 h 1243875"/>
              <a:gd name="connsiteX4" fmla="*/ 3331024 w 3526971"/>
              <a:gd name="connsiteY4" fmla="*/ 1243875 h 1243875"/>
              <a:gd name="connsiteX5" fmla="*/ 195947 w 3526971"/>
              <a:gd name="connsiteY5" fmla="*/ 1243875 h 1243875"/>
              <a:gd name="connsiteX6" fmla="*/ 0 w 3526971"/>
              <a:gd name="connsiteY6" fmla="*/ 1047928 h 1243875"/>
              <a:gd name="connsiteX7" fmla="*/ 0 w 3526971"/>
              <a:gd name="connsiteY7" fmla="*/ 264166 h 1243875"/>
              <a:gd name="connsiteX8" fmla="*/ 195947 w 3526971"/>
              <a:gd name="connsiteY8" fmla="*/ 68219 h 1243875"/>
              <a:gd name="connsiteX9" fmla="*/ 1158241 w 3526971"/>
              <a:gd name="connsiteY9" fmla="*/ 0 h 1243875"/>
              <a:gd name="connsiteX0" fmla="*/ 2431143 w 3526971"/>
              <a:gd name="connsiteY0" fmla="*/ 10162 h 1185818"/>
              <a:gd name="connsiteX1" fmla="*/ 3331024 w 3526971"/>
              <a:gd name="connsiteY1" fmla="*/ 10162 h 1185818"/>
              <a:gd name="connsiteX2" fmla="*/ 3526971 w 3526971"/>
              <a:gd name="connsiteY2" fmla="*/ 206109 h 1185818"/>
              <a:gd name="connsiteX3" fmla="*/ 3526971 w 3526971"/>
              <a:gd name="connsiteY3" fmla="*/ 989871 h 1185818"/>
              <a:gd name="connsiteX4" fmla="*/ 3331024 w 3526971"/>
              <a:gd name="connsiteY4" fmla="*/ 1185818 h 1185818"/>
              <a:gd name="connsiteX5" fmla="*/ 195947 w 3526971"/>
              <a:gd name="connsiteY5" fmla="*/ 1185818 h 1185818"/>
              <a:gd name="connsiteX6" fmla="*/ 0 w 3526971"/>
              <a:gd name="connsiteY6" fmla="*/ 989871 h 1185818"/>
              <a:gd name="connsiteX7" fmla="*/ 0 w 3526971"/>
              <a:gd name="connsiteY7" fmla="*/ 206109 h 1185818"/>
              <a:gd name="connsiteX8" fmla="*/ 195947 w 3526971"/>
              <a:gd name="connsiteY8" fmla="*/ 10162 h 1185818"/>
              <a:gd name="connsiteX9" fmla="*/ 1143726 w 3526971"/>
              <a:gd name="connsiteY9" fmla="*/ 0 h 1185818"/>
              <a:gd name="connsiteX0" fmla="*/ 2431143 w 3526971"/>
              <a:gd name="connsiteY0" fmla="*/ 82734 h 1258390"/>
              <a:gd name="connsiteX1" fmla="*/ 3331024 w 3526971"/>
              <a:gd name="connsiteY1" fmla="*/ 82734 h 1258390"/>
              <a:gd name="connsiteX2" fmla="*/ 3526971 w 3526971"/>
              <a:gd name="connsiteY2" fmla="*/ 278681 h 1258390"/>
              <a:gd name="connsiteX3" fmla="*/ 3526971 w 3526971"/>
              <a:gd name="connsiteY3" fmla="*/ 1062443 h 1258390"/>
              <a:gd name="connsiteX4" fmla="*/ 3331024 w 3526971"/>
              <a:gd name="connsiteY4" fmla="*/ 1258390 h 1258390"/>
              <a:gd name="connsiteX5" fmla="*/ 195947 w 3526971"/>
              <a:gd name="connsiteY5" fmla="*/ 1258390 h 1258390"/>
              <a:gd name="connsiteX6" fmla="*/ 0 w 3526971"/>
              <a:gd name="connsiteY6" fmla="*/ 1062443 h 1258390"/>
              <a:gd name="connsiteX7" fmla="*/ 0 w 3526971"/>
              <a:gd name="connsiteY7" fmla="*/ 278681 h 1258390"/>
              <a:gd name="connsiteX8" fmla="*/ 195947 w 3526971"/>
              <a:gd name="connsiteY8" fmla="*/ 82734 h 1258390"/>
              <a:gd name="connsiteX9" fmla="*/ 1129211 w 3526971"/>
              <a:gd name="connsiteY9" fmla="*/ 0 h 1258390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29211 w 3526971"/>
              <a:gd name="connsiteY9" fmla="*/ 18866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14697 w 3526971"/>
              <a:gd name="connsiteY9" fmla="*/ 4352 h 11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6971" h="1175656">
                <a:moveTo>
                  <a:pt x="2431143" y="0"/>
                </a:moveTo>
                <a:lnTo>
                  <a:pt x="3331024" y="0"/>
                </a:lnTo>
                <a:cubicBezTo>
                  <a:pt x="3439243" y="0"/>
                  <a:pt x="3526971" y="87728"/>
                  <a:pt x="3526971" y="195947"/>
                </a:cubicBezTo>
                <a:lnTo>
                  <a:pt x="3526971" y="979709"/>
                </a:lnTo>
                <a:cubicBezTo>
                  <a:pt x="3526971" y="1087928"/>
                  <a:pt x="3439243" y="1175656"/>
                  <a:pt x="3331024" y="1175656"/>
                </a:cubicBezTo>
                <a:lnTo>
                  <a:pt x="195947" y="1175656"/>
                </a:lnTo>
                <a:cubicBezTo>
                  <a:pt x="87728" y="1175656"/>
                  <a:pt x="0" y="1087928"/>
                  <a:pt x="0" y="979709"/>
                </a:cubicBezTo>
                <a:lnTo>
                  <a:pt x="0" y="195947"/>
                </a:lnTo>
                <a:cubicBezTo>
                  <a:pt x="0" y="87728"/>
                  <a:pt x="87728" y="0"/>
                  <a:pt x="195947" y="0"/>
                </a:cubicBezTo>
                <a:lnTo>
                  <a:pt x="1114697" y="435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编辑顶点，添加顶点、删除线段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 rot="185720">
            <a:off x="5986683" y="1901018"/>
            <a:ext cx="1677238" cy="2816666"/>
          </a:xfrm>
          <a:custGeom>
            <a:avLst/>
            <a:gdLst/>
            <a:ahLst/>
            <a:cxnLst/>
            <a:rect l="l" t="t" r="r" b="b"/>
            <a:pathLst>
              <a:path w="1677238" h="2816666">
                <a:moveTo>
                  <a:pt x="604656" y="0"/>
                </a:moveTo>
                <a:lnTo>
                  <a:pt x="1051312" y="12153"/>
                </a:lnTo>
                <a:lnTo>
                  <a:pt x="1051312" y="267385"/>
                </a:lnTo>
                <a:lnTo>
                  <a:pt x="1589122" y="267385"/>
                </a:lnTo>
                <a:lnTo>
                  <a:pt x="1589122" y="735311"/>
                </a:lnTo>
                <a:lnTo>
                  <a:pt x="1561776" y="966235"/>
                </a:lnTo>
                <a:lnTo>
                  <a:pt x="1194121" y="966235"/>
                </a:lnTo>
                <a:lnTo>
                  <a:pt x="1224505" y="714041"/>
                </a:lnTo>
                <a:lnTo>
                  <a:pt x="1020927" y="714041"/>
                </a:lnTo>
                <a:lnTo>
                  <a:pt x="1020927" y="1093851"/>
                </a:lnTo>
                <a:lnTo>
                  <a:pt x="1488853" y="1093851"/>
                </a:lnTo>
                <a:lnTo>
                  <a:pt x="1488853" y="1552660"/>
                </a:lnTo>
                <a:cubicBezTo>
                  <a:pt x="1454417" y="1672174"/>
                  <a:pt x="1415929" y="1780546"/>
                  <a:pt x="1373391" y="1877777"/>
                </a:cubicBezTo>
                <a:cubicBezTo>
                  <a:pt x="1330852" y="1975008"/>
                  <a:pt x="1278185" y="2068188"/>
                  <a:pt x="1215390" y="2157317"/>
                </a:cubicBezTo>
                <a:cubicBezTo>
                  <a:pt x="1349083" y="2244420"/>
                  <a:pt x="1503032" y="2321394"/>
                  <a:pt x="1677238" y="2388241"/>
                </a:cubicBezTo>
                <a:lnTo>
                  <a:pt x="1449352" y="2816666"/>
                </a:lnTo>
                <a:cubicBezTo>
                  <a:pt x="1348070" y="2761973"/>
                  <a:pt x="1253877" y="2706774"/>
                  <a:pt x="1166774" y="2651069"/>
                </a:cubicBezTo>
                <a:cubicBezTo>
                  <a:pt x="1079671" y="2595364"/>
                  <a:pt x="997632" y="2536113"/>
                  <a:pt x="920658" y="2473318"/>
                </a:cubicBezTo>
                <a:cubicBezTo>
                  <a:pt x="855837" y="2530036"/>
                  <a:pt x="782914" y="2586248"/>
                  <a:pt x="701888" y="2641954"/>
                </a:cubicBezTo>
                <a:cubicBezTo>
                  <a:pt x="620862" y="2697659"/>
                  <a:pt x="528695" y="2755896"/>
                  <a:pt x="425386" y="2816666"/>
                </a:cubicBezTo>
                <a:lnTo>
                  <a:pt x="227885" y="2500664"/>
                </a:lnTo>
                <a:lnTo>
                  <a:pt x="191218" y="2595228"/>
                </a:lnTo>
                <a:lnTo>
                  <a:pt x="138071" y="1833466"/>
                </a:lnTo>
                <a:lnTo>
                  <a:pt x="343215" y="2092595"/>
                </a:lnTo>
                <a:lnTo>
                  <a:pt x="312963" y="2229860"/>
                </a:lnTo>
                <a:cubicBezTo>
                  <a:pt x="300809" y="2276704"/>
                  <a:pt x="286630" y="2324433"/>
                  <a:pt x="270424" y="2373049"/>
                </a:cubicBezTo>
                <a:cubicBezTo>
                  <a:pt x="339296" y="2338612"/>
                  <a:pt x="402091" y="2304176"/>
                  <a:pt x="458810" y="2269740"/>
                </a:cubicBezTo>
                <a:lnTo>
                  <a:pt x="475206" y="2259321"/>
                </a:lnTo>
                <a:lnTo>
                  <a:pt x="486688" y="2273825"/>
                </a:lnTo>
                <a:lnTo>
                  <a:pt x="480086" y="2256219"/>
                </a:lnTo>
                <a:lnTo>
                  <a:pt x="540089" y="2218086"/>
                </a:lnTo>
                <a:cubicBezTo>
                  <a:pt x="565916" y="2200868"/>
                  <a:pt x="590477" y="2183650"/>
                  <a:pt x="613772" y="2166432"/>
                </a:cubicBezTo>
                <a:cubicBezTo>
                  <a:pt x="526669" y="2052996"/>
                  <a:pt x="448681" y="1928418"/>
                  <a:pt x="379809" y="1792700"/>
                </a:cubicBezTo>
                <a:lnTo>
                  <a:pt x="364714" y="1948560"/>
                </a:lnTo>
                <a:lnTo>
                  <a:pt x="0" y="975988"/>
                </a:lnTo>
                <a:lnTo>
                  <a:pt x="0" y="834301"/>
                </a:lnTo>
                <a:lnTo>
                  <a:pt x="266509" y="952749"/>
                </a:lnTo>
                <a:lnTo>
                  <a:pt x="0" y="637784"/>
                </a:lnTo>
                <a:lnTo>
                  <a:pt x="0" y="497351"/>
                </a:lnTo>
                <a:lnTo>
                  <a:pt x="211465" y="530740"/>
                </a:lnTo>
                <a:lnTo>
                  <a:pt x="0" y="297399"/>
                </a:lnTo>
                <a:lnTo>
                  <a:pt x="0" y="267385"/>
                </a:lnTo>
                <a:lnTo>
                  <a:pt x="604656" y="267385"/>
                </a:lnTo>
                <a:lnTo>
                  <a:pt x="604656" y="0"/>
                </a:lnTo>
                <a:close/>
                <a:moveTo>
                  <a:pt x="391963" y="714041"/>
                </a:moveTo>
                <a:lnTo>
                  <a:pt x="391963" y="1093851"/>
                </a:lnTo>
                <a:lnTo>
                  <a:pt x="604656" y="1093851"/>
                </a:lnTo>
                <a:lnTo>
                  <a:pt x="604656" y="714041"/>
                </a:lnTo>
                <a:lnTo>
                  <a:pt x="391963" y="714041"/>
                </a:lnTo>
                <a:close/>
                <a:moveTo>
                  <a:pt x="388925" y="1525314"/>
                </a:moveTo>
                <a:cubicBezTo>
                  <a:pt x="388925" y="1553673"/>
                  <a:pt x="388418" y="1580513"/>
                  <a:pt x="387405" y="1605834"/>
                </a:cubicBezTo>
                <a:cubicBezTo>
                  <a:pt x="386393" y="1631154"/>
                  <a:pt x="385886" y="1655968"/>
                  <a:pt x="385886" y="1680276"/>
                </a:cubicBezTo>
                <a:lnTo>
                  <a:pt x="683657" y="1525314"/>
                </a:lnTo>
                <a:lnTo>
                  <a:pt x="388925" y="1525314"/>
                </a:lnTo>
                <a:close/>
                <a:moveTo>
                  <a:pt x="689734" y="1525314"/>
                </a:moveTo>
                <a:cubicBezTo>
                  <a:pt x="720119" y="1592160"/>
                  <a:pt x="753035" y="1654956"/>
                  <a:pt x="788484" y="1713700"/>
                </a:cubicBezTo>
                <a:cubicBezTo>
                  <a:pt x="823933" y="1772443"/>
                  <a:pt x="862927" y="1827136"/>
                  <a:pt x="905465" y="1877777"/>
                </a:cubicBezTo>
                <a:cubicBezTo>
                  <a:pt x="941927" y="1825110"/>
                  <a:pt x="972818" y="1769911"/>
                  <a:pt x="998139" y="1712180"/>
                </a:cubicBezTo>
                <a:cubicBezTo>
                  <a:pt x="1023459" y="1654449"/>
                  <a:pt x="1045235" y="1592160"/>
                  <a:pt x="1063466" y="1525314"/>
                </a:cubicBezTo>
                <a:lnTo>
                  <a:pt x="689734" y="15253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1288976">
            <a:off x="4810793" y="2028633"/>
            <a:ext cx="1237180" cy="2664945"/>
          </a:xfrm>
          <a:custGeom>
            <a:avLst/>
            <a:gdLst/>
            <a:ahLst/>
            <a:cxnLst/>
            <a:rect l="l" t="t" r="r" b="b"/>
            <a:pathLst>
              <a:path w="1237180" h="2664945">
                <a:moveTo>
                  <a:pt x="109385" y="0"/>
                </a:moveTo>
                <a:lnTo>
                  <a:pt x="834345" y="0"/>
                </a:lnTo>
                <a:lnTo>
                  <a:pt x="779100" y="486157"/>
                </a:lnTo>
                <a:lnTo>
                  <a:pt x="762657" y="486157"/>
                </a:lnTo>
                <a:cubicBezTo>
                  <a:pt x="744426" y="550977"/>
                  <a:pt x="725183" y="614785"/>
                  <a:pt x="704926" y="677581"/>
                </a:cubicBezTo>
                <a:cubicBezTo>
                  <a:pt x="684670" y="740376"/>
                  <a:pt x="663400" y="801145"/>
                  <a:pt x="641118" y="859889"/>
                </a:cubicBezTo>
                <a:lnTo>
                  <a:pt x="905466" y="859889"/>
                </a:lnTo>
                <a:lnTo>
                  <a:pt x="1045235" y="1092839"/>
                </a:lnTo>
                <a:lnTo>
                  <a:pt x="1045235" y="1156098"/>
                </a:lnTo>
                <a:lnTo>
                  <a:pt x="690122" y="1026966"/>
                </a:lnTo>
                <a:lnTo>
                  <a:pt x="1045235" y="1432810"/>
                </a:lnTo>
                <a:lnTo>
                  <a:pt x="1045235" y="1465735"/>
                </a:lnTo>
                <a:lnTo>
                  <a:pt x="726818" y="1448976"/>
                </a:lnTo>
                <a:lnTo>
                  <a:pt x="1045235" y="1867945"/>
                </a:lnTo>
                <a:lnTo>
                  <a:pt x="1045235" y="2154279"/>
                </a:lnTo>
                <a:lnTo>
                  <a:pt x="1093409" y="1991834"/>
                </a:lnTo>
                <a:lnTo>
                  <a:pt x="1237180" y="2664945"/>
                </a:lnTo>
                <a:lnTo>
                  <a:pt x="1045235" y="2546243"/>
                </a:lnTo>
                <a:lnTo>
                  <a:pt x="1045235" y="2570550"/>
                </a:lnTo>
                <a:lnTo>
                  <a:pt x="218770" y="2570550"/>
                </a:lnTo>
                <a:lnTo>
                  <a:pt x="218770" y="1625585"/>
                </a:lnTo>
                <a:cubicBezTo>
                  <a:pt x="166103" y="1696482"/>
                  <a:pt x="110398" y="1767380"/>
                  <a:pt x="51654" y="1838278"/>
                </a:cubicBezTo>
                <a:lnTo>
                  <a:pt x="0" y="1172852"/>
                </a:lnTo>
                <a:cubicBezTo>
                  <a:pt x="70898" y="1063467"/>
                  <a:pt x="134706" y="950537"/>
                  <a:pt x="191424" y="834062"/>
                </a:cubicBezTo>
                <a:cubicBezTo>
                  <a:pt x="248142" y="717587"/>
                  <a:pt x="293719" y="601619"/>
                  <a:pt x="328155" y="486157"/>
                </a:cubicBezTo>
                <a:lnTo>
                  <a:pt x="109385" y="486157"/>
                </a:lnTo>
                <a:lnTo>
                  <a:pt x="109385" y="0"/>
                </a:lnTo>
                <a:close/>
                <a:moveTo>
                  <a:pt x="568195" y="1346045"/>
                </a:moveTo>
                <a:lnTo>
                  <a:pt x="568195" y="2093510"/>
                </a:lnTo>
                <a:lnTo>
                  <a:pt x="714042" y="2093510"/>
                </a:lnTo>
                <a:lnTo>
                  <a:pt x="714042" y="1346045"/>
                </a:lnTo>
                <a:lnTo>
                  <a:pt x="568195" y="13460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21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组合 851"/>
          <p:cNvGrpSpPr/>
          <p:nvPr/>
        </p:nvGrpSpPr>
        <p:grpSpPr>
          <a:xfrm>
            <a:off x="476014" y="333830"/>
            <a:ext cx="3518372" cy="3518372"/>
            <a:chOff x="2680465" y="-393605"/>
            <a:chExt cx="6831069" cy="6831069"/>
          </a:xfrm>
        </p:grpSpPr>
        <p:sp>
          <p:nvSpPr>
            <p:cNvPr id="551" name="椭圆 550"/>
            <p:cNvSpPr/>
            <p:nvPr/>
          </p:nvSpPr>
          <p:spPr>
            <a:xfrm>
              <a:off x="4957488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2" name="椭圆 751"/>
            <p:cNvSpPr/>
            <p:nvPr/>
          </p:nvSpPr>
          <p:spPr>
            <a:xfrm rot="-5400000">
              <a:off x="2680465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3" name="椭圆 752"/>
            <p:cNvSpPr/>
            <p:nvPr/>
          </p:nvSpPr>
          <p:spPr>
            <a:xfrm rot="-5184000">
              <a:off x="268495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/>
          </p:nvSpPr>
          <p:spPr>
            <a:xfrm rot="-4968000">
              <a:off x="2698420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5" name="椭圆 754"/>
            <p:cNvSpPr/>
            <p:nvPr/>
          </p:nvSpPr>
          <p:spPr>
            <a:xfrm rot="-4752000">
              <a:off x="2720797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6" name="椭圆 755"/>
            <p:cNvSpPr/>
            <p:nvPr/>
          </p:nvSpPr>
          <p:spPr>
            <a:xfrm rot="-4536000">
              <a:off x="2752002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7" name="椭圆 756"/>
            <p:cNvSpPr/>
            <p:nvPr/>
          </p:nvSpPr>
          <p:spPr>
            <a:xfrm rot="-4320000">
              <a:off x="2791911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8" name="椭圆 757"/>
            <p:cNvSpPr/>
            <p:nvPr/>
          </p:nvSpPr>
          <p:spPr>
            <a:xfrm rot="-4104000">
              <a:off x="2840366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9" name="椭圆 758"/>
            <p:cNvSpPr/>
            <p:nvPr/>
          </p:nvSpPr>
          <p:spPr>
            <a:xfrm rot="-3888000">
              <a:off x="2897176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0" name="椭圆 759"/>
            <p:cNvSpPr/>
            <p:nvPr/>
          </p:nvSpPr>
          <p:spPr>
            <a:xfrm rot="-3672000">
              <a:off x="2962118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1" name="椭圆 760"/>
            <p:cNvSpPr/>
            <p:nvPr/>
          </p:nvSpPr>
          <p:spPr>
            <a:xfrm rot="-3456000">
              <a:off x="3034934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2" name="椭圆 761"/>
            <p:cNvSpPr/>
            <p:nvPr/>
          </p:nvSpPr>
          <p:spPr>
            <a:xfrm rot="-3240000">
              <a:off x="31153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3" name="椭圆 762"/>
            <p:cNvSpPr/>
            <p:nvPr/>
          </p:nvSpPr>
          <p:spPr>
            <a:xfrm rot="-3024000">
              <a:off x="3203012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4" name="椭圆 763"/>
            <p:cNvSpPr/>
            <p:nvPr/>
          </p:nvSpPr>
          <p:spPr>
            <a:xfrm rot="-2808000">
              <a:off x="3297610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5" name="椭圆 764"/>
            <p:cNvSpPr/>
            <p:nvPr/>
          </p:nvSpPr>
          <p:spPr>
            <a:xfrm rot="-2592000">
              <a:off x="339875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6" name="椭圆 765"/>
            <p:cNvSpPr/>
            <p:nvPr/>
          </p:nvSpPr>
          <p:spPr>
            <a:xfrm rot="-2376000">
              <a:off x="3506059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7" name="椭圆 766"/>
            <p:cNvSpPr/>
            <p:nvPr/>
          </p:nvSpPr>
          <p:spPr>
            <a:xfrm rot="-2160000">
              <a:off x="3619088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8" name="椭圆 767"/>
            <p:cNvSpPr/>
            <p:nvPr/>
          </p:nvSpPr>
          <p:spPr>
            <a:xfrm rot="-1944000">
              <a:off x="373739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9" name="椭圆 768"/>
            <p:cNvSpPr/>
            <p:nvPr/>
          </p:nvSpPr>
          <p:spPr>
            <a:xfrm rot="-1728000">
              <a:off x="3860524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0" name="椭圆 769"/>
            <p:cNvSpPr/>
            <p:nvPr/>
          </p:nvSpPr>
          <p:spPr>
            <a:xfrm rot="-1512000">
              <a:off x="3987979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1" name="椭圆 770"/>
            <p:cNvSpPr/>
            <p:nvPr/>
          </p:nvSpPr>
          <p:spPr>
            <a:xfrm rot="-1296000">
              <a:off x="4119260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2" name="椭圆 771"/>
            <p:cNvSpPr/>
            <p:nvPr/>
          </p:nvSpPr>
          <p:spPr>
            <a:xfrm rot="-1080000">
              <a:off x="4253849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3" name="椭圆 772"/>
            <p:cNvSpPr/>
            <p:nvPr/>
          </p:nvSpPr>
          <p:spPr>
            <a:xfrm rot="-864000">
              <a:off x="4391216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4" name="椭圆 773"/>
            <p:cNvSpPr/>
            <p:nvPr/>
          </p:nvSpPr>
          <p:spPr>
            <a:xfrm rot="-648000">
              <a:off x="4530816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/>
          </p:nvSpPr>
          <p:spPr>
            <a:xfrm rot="-432000">
              <a:off x="4672101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6" name="椭圆 775"/>
            <p:cNvSpPr/>
            <p:nvPr/>
          </p:nvSpPr>
          <p:spPr>
            <a:xfrm rot="-216000">
              <a:off x="481451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7" name="椭圆 776"/>
            <p:cNvSpPr/>
            <p:nvPr/>
          </p:nvSpPr>
          <p:spPr>
            <a:xfrm>
              <a:off x="4957488" y="-3936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8" name="椭圆 777"/>
            <p:cNvSpPr/>
            <p:nvPr/>
          </p:nvSpPr>
          <p:spPr>
            <a:xfrm rot="216000">
              <a:off x="510046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9" name="椭圆 778"/>
            <p:cNvSpPr/>
            <p:nvPr/>
          </p:nvSpPr>
          <p:spPr>
            <a:xfrm rot="432000">
              <a:off x="5242875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0" name="椭圆 779"/>
            <p:cNvSpPr/>
            <p:nvPr/>
          </p:nvSpPr>
          <p:spPr>
            <a:xfrm rot="648000">
              <a:off x="5384160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1" name="椭圆 780"/>
            <p:cNvSpPr/>
            <p:nvPr/>
          </p:nvSpPr>
          <p:spPr>
            <a:xfrm rot="864000">
              <a:off x="5523761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2" name="椭圆 781"/>
            <p:cNvSpPr/>
            <p:nvPr/>
          </p:nvSpPr>
          <p:spPr>
            <a:xfrm rot="1080000">
              <a:off x="5661127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3" name="椭圆 782"/>
            <p:cNvSpPr/>
            <p:nvPr/>
          </p:nvSpPr>
          <p:spPr>
            <a:xfrm rot="1296000">
              <a:off x="5795716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4" name="椭圆 783"/>
            <p:cNvSpPr/>
            <p:nvPr/>
          </p:nvSpPr>
          <p:spPr>
            <a:xfrm rot="1512000">
              <a:off x="5926998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5" name="椭圆 784"/>
            <p:cNvSpPr/>
            <p:nvPr/>
          </p:nvSpPr>
          <p:spPr>
            <a:xfrm rot="1728000">
              <a:off x="6054452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6" name="椭圆 785"/>
            <p:cNvSpPr/>
            <p:nvPr/>
          </p:nvSpPr>
          <p:spPr>
            <a:xfrm rot="1944000">
              <a:off x="617757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7" name="椭圆 786"/>
            <p:cNvSpPr/>
            <p:nvPr/>
          </p:nvSpPr>
          <p:spPr>
            <a:xfrm rot="2160000">
              <a:off x="6295889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8" name="椭圆 787"/>
            <p:cNvSpPr/>
            <p:nvPr/>
          </p:nvSpPr>
          <p:spPr>
            <a:xfrm rot="2376000">
              <a:off x="6408917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9" name="椭圆 788"/>
            <p:cNvSpPr/>
            <p:nvPr/>
          </p:nvSpPr>
          <p:spPr>
            <a:xfrm rot="2592000">
              <a:off x="651621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0" name="椭圆 789"/>
            <p:cNvSpPr/>
            <p:nvPr/>
          </p:nvSpPr>
          <p:spPr>
            <a:xfrm rot="2808000">
              <a:off x="6617367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1" name="椭圆 790"/>
            <p:cNvSpPr/>
            <p:nvPr/>
          </p:nvSpPr>
          <p:spPr>
            <a:xfrm rot="3024000">
              <a:off x="6711965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2" name="椭圆 791"/>
            <p:cNvSpPr/>
            <p:nvPr/>
          </p:nvSpPr>
          <p:spPr>
            <a:xfrm rot="3240000">
              <a:off x="67996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/>
          </p:nvSpPr>
          <p:spPr>
            <a:xfrm rot="3456000">
              <a:off x="6880042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4" name="椭圆 793"/>
            <p:cNvSpPr/>
            <p:nvPr/>
          </p:nvSpPr>
          <p:spPr>
            <a:xfrm rot="3672000">
              <a:off x="6952859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5" name="椭圆 794"/>
            <p:cNvSpPr/>
            <p:nvPr/>
          </p:nvSpPr>
          <p:spPr>
            <a:xfrm rot="3888000">
              <a:off x="7017800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6" name="椭圆 795"/>
            <p:cNvSpPr/>
            <p:nvPr/>
          </p:nvSpPr>
          <p:spPr>
            <a:xfrm rot="4104000">
              <a:off x="7074611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7" name="椭圆 796"/>
            <p:cNvSpPr/>
            <p:nvPr/>
          </p:nvSpPr>
          <p:spPr>
            <a:xfrm rot="4320000">
              <a:off x="7123066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8" name="椭圆 797"/>
            <p:cNvSpPr/>
            <p:nvPr/>
          </p:nvSpPr>
          <p:spPr>
            <a:xfrm rot="4536000">
              <a:off x="7162974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9" name="椭圆 798"/>
            <p:cNvSpPr/>
            <p:nvPr/>
          </p:nvSpPr>
          <p:spPr>
            <a:xfrm rot="4752000">
              <a:off x="7194179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0" name="椭圆 799"/>
            <p:cNvSpPr/>
            <p:nvPr/>
          </p:nvSpPr>
          <p:spPr>
            <a:xfrm rot="4968000">
              <a:off x="7216556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1" name="椭圆 800"/>
            <p:cNvSpPr/>
            <p:nvPr/>
          </p:nvSpPr>
          <p:spPr>
            <a:xfrm rot="5184000">
              <a:off x="723001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2" name="椭圆 801"/>
            <p:cNvSpPr/>
            <p:nvPr/>
          </p:nvSpPr>
          <p:spPr>
            <a:xfrm rot="5400000">
              <a:off x="7234511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3" name="椭圆 802"/>
            <p:cNvSpPr/>
            <p:nvPr/>
          </p:nvSpPr>
          <p:spPr>
            <a:xfrm rot="5616000">
              <a:off x="723001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4" name="椭圆 803"/>
            <p:cNvSpPr/>
            <p:nvPr/>
          </p:nvSpPr>
          <p:spPr>
            <a:xfrm rot="5832000">
              <a:off x="7216556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5" name="椭圆 804"/>
            <p:cNvSpPr/>
            <p:nvPr/>
          </p:nvSpPr>
          <p:spPr>
            <a:xfrm rot="6048000">
              <a:off x="7194179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6" name="椭圆 805"/>
            <p:cNvSpPr/>
            <p:nvPr/>
          </p:nvSpPr>
          <p:spPr>
            <a:xfrm rot="6264000">
              <a:off x="7162974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7" name="椭圆 806"/>
            <p:cNvSpPr/>
            <p:nvPr/>
          </p:nvSpPr>
          <p:spPr>
            <a:xfrm rot="6480000">
              <a:off x="7123066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8" name="椭圆 807"/>
            <p:cNvSpPr/>
            <p:nvPr/>
          </p:nvSpPr>
          <p:spPr>
            <a:xfrm rot="6696000">
              <a:off x="7074611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9" name="椭圆 808"/>
            <p:cNvSpPr/>
            <p:nvPr/>
          </p:nvSpPr>
          <p:spPr>
            <a:xfrm rot="6912000">
              <a:off x="7017800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0" name="椭圆 809"/>
            <p:cNvSpPr/>
            <p:nvPr/>
          </p:nvSpPr>
          <p:spPr>
            <a:xfrm rot="7128000">
              <a:off x="6952859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/>
          </p:nvSpPr>
          <p:spPr>
            <a:xfrm rot="7344000">
              <a:off x="6880042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2" name="椭圆 811"/>
            <p:cNvSpPr/>
            <p:nvPr/>
          </p:nvSpPr>
          <p:spPr>
            <a:xfrm rot="7560000">
              <a:off x="67996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3" name="椭圆 812"/>
            <p:cNvSpPr/>
            <p:nvPr/>
          </p:nvSpPr>
          <p:spPr>
            <a:xfrm rot="7776000">
              <a:off x="6711965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4" name="椭圆 813"/>
            <p:cNvSpPr/>
            <p:nvPr/>
          </p:nvSpPr>
          <p:spPr>
            <a:xfrm rot="7992000">
              <a:off x="6617367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5" name="椭圆 814"/>
            <p:cNvSpPr/>
            <p:nvPr/>
          </p:nvSpPr>
          <p:spPr>
            <a:xfrm rot="8208000">
              <a:off x="651621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6" name="椭圆 815"/>
            <p:cNvSpPr/>
            <p:nvPr/>
          </p:nvSpPr>
          <p:spPr>
            <a:xfrm rot="8424000">
              <a:off x="6408917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7" name="椭圆 816"/>
            <p:cNvSpPr/>
            <p:nvPr/>
          </p:nvSpPr>
          <p:spPr>
            <a:xfrm rot="8640000">
              <a:off x="6295889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8" name="椭圆 817"/>
            <p:cNvSpPr/>
            <p:nvPr/>
          </p:nvSpPr>
          <p:spPr>
            <a:xfrm rot="8856000">
              <a:off x="617757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9" name="椭圆 818"/>
            <p:cNvSpPr/>
            <p:nvPr/>
          </p:nvSpPr>
          <p:spPr>
            <a:xfrm rot="9072000">
              <a:off x="6054452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0" name="椭圆 819"/>
            <p:cNvSpPr/>
            <p:nvPr/>
          </p:nvSpPr>
          <p:spPr>
            <a:xfrm rot="9288000">
              <a:off x="5926998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椭圆 820"/>
            <p:cNvSpPr/>
            <p:nvPr/>
          </p:nvSpPr>
          <p:spPr>
            <a:xfrm rot="9504000">
              <a:off x="5795716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2" name="椭圆 821"/>
            <p:cNvSpPr/>
            <p:nvPr/>
          </p:nvSpPr>
          <p:spPr>
            <a:xfrm rot="9720000">
              <a:off x="5661127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3" name="椭圆 822"/>
            <p:cNvSpPr/>
            <p:nvPr/>
          </p:nvSpPr>
          <p:spPr>
            <a:xfrm rot="9936000">
              <a:off x="5523761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4" name="椭圆 823"/>
            <p:cNvSpPr/>
            <p:nvPr/>
          </p:nvSpPr>
          <p:spPr>
            <a:xfrm rot="10152000">
              <a:off x="5384160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5" name="椭圆 824"/>
            <p:cNvSpPr/>
            <p:nvPr/>
          </p:nvSpPr>
          <p:spPr>
            <a:xfrm rot="10368000">
              <a:off x="5242875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椭圆 825"/>
            <p:cNvSpPr/>
            <p:nvPr/>
          </p:nvSpPr>
          <p:spPr>
            <a:xfrm rot="10584000">
              <a:off x="510046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7" name="椭圆 826"/>
            <p:cNvSpPr/>
            <p:nvPr/>
          </p:nvSpPr>
          <p:spPr>
            <a:xfrm rot="10800000">
              <a:off x="4957488" y="416044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8" name="椭圆 827"/>
            <p:cNvSpPr/>
            <p:nvPr/>
          </p:nvSpPr>
          <p:spPr>
            <a:xfrm rot="11016000">
              <a:off x="481451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9" name="椭圆 828"/>
            <p:cNvSpPr/>
            <p:nvPr/>
          </p:nvSpPr>
          <p:spPr>
            <a:xfrm rot="11232000">
              <a:off x="4672101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椭圆 829"/>
            <p:cNvSpPr/>
            <p:nvPr/>
          </p:nvSpPr>
          <p:spPr>
            <a:xfrm rot="11448000">
              <a:off x="4530816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1" name="椭圆 830"/>
            <p:cNvSpPr/>
            <p:nvPr/>
          </p:nvSpPr>
          <p:spPr>
            <a:xfrm rot="11664000">
              <a:off x="4391216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2" name="椭圆 831"/>
            <p:cNvSpPr/>
            <p:nvPr/>
          </p:nvSpPr>
          <p:spPr>
            <a:xfrm rot="11880000">
              <a:off x="4253849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3" name="椭圆 832"/>
            <p:cNvSpPr/>
            <p:nvPr/>
          </p:nvSpPr>
          <p:spPr>
            <a:xfrm rot="12096000">
              <a:off x="4119260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4" name="椭圆 833"/>
            <p:cNvSpPr/>
            <p:nvPr/>
          </p:nvSpPr>
          <p:spPr>
            <a:xfrm rot="12312000">
              <a:off x="3987979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5" name="椭圆 834"/>
            <p:cNvSpPr/>
            <p:nvPr/>
          </p:nvSpPr>
          <p:spPr>
            <a:xfrm rot="12528000">
              <a:off x="3860524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6" name="椭圆 835"/>
            <p:cNvSpPr/>
            <p:nvPr/>
          </p:nvSpPr>
          <p:spPr>
            <a:xfrm rot="12744000">
              <a:off x="373739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7" name="椭圆 836"/>
            <p:cNvSpPr/>
            <p:nvPr/>
          </p:nvSpPr>
          <p:spPr>
            <a:xfrm rot="12960000">
              <a:off x="3619088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8" name="椭圆 837"/>
            <p:cNvSpPr/>
            <p:nvPr/>
          </p:nvSpPr>
          <p:spPr>
            <a:xfrm rot="13176000">
              <a:off x="3506059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9" name="椭圆 838"/>
            <p:cNvSpPr/>
            <p:nvPr/>
          </p:nvSpPr>
          <p:spPr>
            <a:xfrm rot="13392000">
              <a:off x="339875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0" name="椭圆 839"/>
            <p:cNvSpPr/>
            <p:nvPr/>
          </p:nvSpPr>
          <p:spPr>
            <a:xfrm rot="13608000">
              <a:off x="3297610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1" name="椭圆 840"/>
            <p:cNvSpPr/>
            <p:nvPr/>
          </p:nvSpPr>
          <p:spPr>
            <a:xfrm rot="13824000">
              <a:off x="3203012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2" name="椭圆 841"/>
            <p:cNvSpPr/>
            <p:nvPr/>
          </p:nvSpPr>
          <p:spPr>
            <a:xfrm rot="14040000">
              <a:off x="31153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3" name="椭圆 842"/>
            <p:cNvSpPr/>
            <p:nvPr/>
          </p:nvSpPr>
          <p:spPr>
            <a:xfrm rot="14256000">
              <a:off x="3034934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4" name="椭圆 843"/>
            <p:cNvSpPr/>
            <p:nvPr/>
          </p:nvSpPr>
          <p:spPr>
            <a:xfrm rot="14472000">
              <a:off x="2962118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5" name="椭圆 844"/>
            <p:cNvSpPr/>
            <p:nvPr/>
          </p:nvSpPr>
          <p:spPr>
            <a:xfrm rot="14688000">
              <a:off x="2897176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6" name="椭圆 845"/>
            <p:cNvSpPr/>
            <p:nvPr/>
          </p:nvSpPr>
          <p:spPr>
            <a:xfrm rot="14904000">
              <a:off x="2840366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7" name="椭圆 846"/>
            <p:cNvSpPr/>
            <p:nvPr/>
          </p:nvSpPr>
          <p:spPr>
            <a:xfrm rot="15120000">
              <a:off x="2791911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8" name="椭圆 847"/>
            <p:cNvSpPr/>
            <p:nvPr/>
          </p:nvSpPr>
          <p:spPr>
            <a:xfrm rot="15336000">
              <a:off x="2752002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9" name="椭圆 848"/>
            <p:cNvSpPr/>
            <p:nvPr/>
          </p:nvSpPr>
          <p:spPr>
            <a:xfrm rot="15552001">
              <a:off x="2720797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0" name="椭圆 849"/>
            <p:cNvSpPr/>
            <p:nvPr/>
          </p:nvSpPr>
          <p:spPr>
            <a:xfrm rot="15767999">
              <a:off x="2698420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1" name="椭圆 850"/>
            <p:cNvSpPr/>
            <p:nvPr/>
          </p:nvSpPr>
          <p:spPr>
            <a:xfrm rot="15984000">
              <a:off x="268495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54" name="等腰三角形 853"/>
          <p:cNvSpPr/>
          <p:nvPr/>
        </p:nvSpPr>
        <p:spPr>
          <a:xfrm>
            <a:off x="4439050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等腰三角形 854"/>
          <p:cNvSpPr/>
          <p:nvPr/>
        </p:nvSpPr>
        <p:spPr>
          <a:xfrm rot="-5400000">
            <a:off x="2910468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等腰三角形 855"/>
          <p:cNvSpPr/>
          <p:nvPr/>
        </p:nvSpPr>
        <p:spPr>
          <a:xfrm rot="-5184000">
            <a:off x="2913484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等腰三角形 856"/>
          <p:cNvSpPr/>
          <p:nvPr/>
        </p:nvSpPr>
        <p:spPr>
          <a:xfrm rot="-4968000">
            <a:off x="2922521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等腰三角形 857"/>
          <p:cNvSpPr/>
          <p:nvPr/>
        </p:nvSpPr>
        <p:spPr>
          <a:xfrm rot="-4752000">
            <a:off x="2937543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等腰三角形 858"/>
          <p:cNvSpPr/>
          <p:nvPr/>
        </p:nvSpPr>
        <p:spPr>
          <a:xfrm rot="-4536000">
            <a:off x="2958491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等腰三角形 859"/>
          <p:cNvSpPr/>
          <p:nvPr/>
        </p:nvSpPr>
        <p:spPr>
          <a:xfrm rot="-4320000">
            <a:off x="2985282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等腰三角形 860"/>
          <p:cNvSpPr/>
          <p:nvPr/>
        </p:nvSpPr>
        <p:spPr>
          <a:xfrm rot="-4104000">
            <a:off x="301781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等腰三角形 861"/>
          <p:cNvSpPr/>
          <p:nvPr/>
        </p:nvSpPr>
        <p:spPr>
          <a:xfrm rot="-3888000">
            <a:off x="3055948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等腰三角形 862"/>
          <p:cNvSpPr/>
          <p:nvPr/>
        </p:nvSpPr>
        <p:spPr>
          <a:xfrm rot="-3672000">
            <a:off x="3099543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等腰三角形 863"/>
          <p:cNvSpPr/>
          <p:nvPr/>
        </p:nvSpPr>
        <p:spPr>
          <a:xfrm rot="-3456000">
            <a:off x="3148425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等腰三角形 864"/>
          <p:cNvSpPr/>
          <p:nvPr/>
        </p:nvSpPr>
        <p:spPr>
          <a:xfrm rot="-3240000">
            <a:off x="3202401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等腰三角形 865"/>
          <p:cNvSpPr/>
          <p:nvPr/>
        </p:nvSpPr>
        <p:spPr>
          <a:xfrm rot="-3024000">
            <a:off x="3261257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7" name="等腰三角形 866"/>
          <p:cNvSpPr/>
          <p:nvPr/>
        </p:nvSpPr>
        <p:spPr>
          <a:xfrm rot="-2808000">
            <a:off x="3324762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等腰三角形 867"/>
          <p:cNvSpPr/>
          <p:nvPr/>
        </p:nvSpPr>
        <p:spPr>
          <a:xfrm rot="-2592000">
            <a:off x="3392663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等腰三角形 868"/>
          <p:cNvSpPr/>
          <p:nvPr/>
        </p:nvSpPr>
        <p:spPr>
          <a:xfrm rot="-2376000">
            <a:off x="346469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等腰三角形 869"/>
          <p:cNvSpPr/>
          <p:nvPr/>
        </p:nvSpPr>
        <p:spPr>
          <a:xfrm rot="-2160000">
            <a:off x="3540572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等腰三角形 870"/>
          <p:cNvSpPr/>
          <p:nvPr/>
        </p:nvSpPr>
        <p:spPr>
          <a:xfrm rot="-1944000">
            <a:off x="361999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等腰三角形 871"/>
          <p:cNvSpPr/>
          <p:nvPr/>
        </p:nvSpPr>
        <p:spPr>
          <a:xfrm rot="-1728000">
            <a:off x="37026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等腰三角形 872"/>
          <p:cNvSpPr/>
          <p:nvPr/>
        </p:nvSpPr>
        <p:spPr>
          <a:xfrm rot="-1512000">
            <a:off x="3788211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等腰三角形 873"/>
          <p:cNvSpPr/>
          <p:nvPr/>
        </p:nvSpPr>
        <p:spPr>
          <a:xfrm rot="-1296000">
            <a:off x="3876341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5" name="等腰三角形 874"/>
          <p:cNvSpPr/>
          <p:nvPr/>
        </p:nvSpPr>
        <p:spPr>
          <a:xfrm rot="-1080000">
            <a:off x="3966692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6" name="等腰三角形 875"/>
          <p:cNvSpPr/>
          <p:nvPr/>
        </p:nvSpPr>
        <p:spPr>
          <a:xfrm rot="-864000">
            <a:off x="4058907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7" name="等腰三角形 876"/>
          <p:cNvSpPr/>
          <p:nvPr/>
        </p:nvSpPr>
        <p:spPr>
          <a:xfrm rot="-648000">
            <a:off x="4152622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8" name="等腰三角形 877"/>
          <p:cNvSpPr/>
          <p:nvPr/>
        </p:nvSpPr>
        <p:spPr>
          <a:xfrm rot="-432000">
            <a:off x="4247468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9" name="等腰三角形 878"/>
          <p:cNvSpPr/>
          <p:nvPr/>
        </p:nvSpPr>
        <p:spPr>
          <a:xfrm rot="-216000">
            <a:off x="4343069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0" name="等腰三角形 879"/>
          <p:cNvSpPr/>
          <p:nvPr/>
        </p:nvSpPr>
        <p:spPr>
          <a:xfrm>
            <a:off x="4439050" y="2448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1" name="等腰三角形 880"/>
          <p:cNvSpPr/>
          <p:nvPr/>
        </p:nvSpPr>
        <p:spPr>
          <a:xfrm rot="216000">
            <a:off x="4535031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2" name="等腰三角形 881"/>
          <p:cNvSpPr/>
          <p:nvPr/>
        </p:nvSpPr>
        <p:spPr>
          <a:xfrm rot="432000">
            <a:off x="4630632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3" name="等腰三角形 882"/>
          <p:cNvSpPr/>
          <p:nvPr/>
        </p:nvSpPr>
        <p:spPr>
          <a:xfrm rot="648000">
            <a:off x="4725478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4" name="等腰三角形 883"/>
          <p:cNvSpPr/>
          <p:nvPr/>
        </p:nvSpPr>
        <p:spPr>
          <a:xfrm rot="864000">
            <a:off x="4819193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5" name="等腰三角形 884"/>
          <p:cNvSpPr/>
          <p:nvPr/>
        </p:nvSpPr>
        <p:spPr>
          <a:xfrm rot="1080000">
            <a:off x="4911408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6" name="等腰三角形 885"/>
          <p:cNvSpPr/>
          <p:nvPr/>
        </p:nvSpPr>
        <p:spPr>
          <a:xfrm rot="1296000">
            <a:off x="5001759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7" name="等腰三角形 886"/>
          <p:cNvSpPr/>
          <p:nvPr/>
        </p:nvSpPr>
        <p:spPr>
          <a:xfrm rot="1512000">
            <a:off x="5089889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8" name="等腰三角形 887"/>
          <p:cNvSpPr/>
          <p:nvPr/>
        </p:nvSpPr>
        <p:spPr>
          <a:xfrm rot="1728000">
            <a:off x="51754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9" name="等腰三角形 888"/>
          <p:cNvSpPr/>
          <p:nvPr/>
        </p:nvSpPr>
        <p:spPr>
          <a:xfrm rot="1944000">
            <a:off x="525810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0" name="等腰三角形 889"/>
          <p:cNvSpPr/>
          <p:nvPr/>
        </p:nvSpPr>
        <p:spPr>
          <a:xfrm rot="2160000">
            <a:off x="5337528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1" name="等腰三角形 890"/>
          <p:cNvSpPr/>
          <p:nvPr/>
        </p:nvSpPr>
        <p:spPr>
          <a:xfrm rot="2376000">
            <a:off x="541340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2" name="等腰三角形 891"/>
          <p:cNvSpPr/>
          <p:nvPr/>
        </p:nvSpPr>
        <p:spPr>
          <a:xfrm rot="2592000">
            <a:off x="5485436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3" name="等腰三角形 892"/>
          <p:cNvSpPr/>
          <p:nvPr/>
        </p:nvSpPr>
        <p:spPr>
          <a:xfrm rot="2808000">
            <a:off x="5553338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4" name="等腰三角形 893"/>
          <p:cNvSpPr/>
          <p:nvPr/>
        </p:nvSpPr>
        <p:spPr>
          <a:xfrm rot="3024000">
            <a:off x="5616843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5" name="等腰三角形 894"/>
          <p:cNvSpPr/>
          <p:nvPr/>
        </p:nvSpPr>
        <p:spPr>
          <a:xfrm rot="3240000">
            <a:off x="5675699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6" name="等腰三角形 895"/>
          <p:cNvSpPr/>
          <p:nvPr/>
        </p:nvSpPr>
        <p:spPr>
          <a:xfrm rot="3456000">
            <a:off x="5729674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7" name="等腰三角形 896"/>
          <p:cNvSpPr/>
          <p:nvPr/>
        </p:nvSpPr>
        <p:spPr>
          <a:xfrm rot="3672000">
            <a:off x="5778557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8" name="等腰三角形 897"/>
          <p:cNvSpPr/>
          <p:nvPr/>
        </p:nvSpPr>
        <p:spPr>
          <a:xfrm rot="3888000">
            <a:off x="5822152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9" name="等腰三角形 898"/>
          <p:cNvSpPr/>
          <p:nvPr/>
        </p:nvSpPr>
        <p:spPr>
          <a:xfrm rot="4104000">
            <a:off x="586029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等腰三角形 899"/>
          <p:cNvSpPr/>
          <p:nvPr/>
        </p:nvSpPr>
        <p:spPr>
          <a:xfrm rot="4320000">
            <a:off x="5892818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1" name="等腰三角形 900"/>
          <p:cNvSpPr/>
          <p:nvPr/>
        </p:nvSpPr>
        <p:spPr>
          <a:xfrm rot="4536000">
            <a:off x="5919609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2" name="等腰三角形 901"/>
          <p:cNvSpPr/>
          <p:nvPr/>
        </p:nvSpPr>
        <p:spPr>
          <a:xfrm rot="4752000">
            <a:off x="5940557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3" name="等腰三角形 902"/>
          <p:cNvSpPr/>
          <p:nvPr/>
        </p:nvSpPr>
        <p:spPr>
          <a:xfrm rot="4968000">
            <a:off x="5955579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4" name="等腰三角形 903"/>
          <p:cNvSpPr/>
          <p:nvPr/>
        </p:nvSpPr>
        <p:spPr>
          <a:xfrm rot="5184000">
            <a:off x="5964616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5" name="等腰三角形 904"/>
          <p:cNvSpPr/>
          <p:nvPr/>
        </p:nvSpPr>
        <p:spPr>
          <a:xfrm rot="5400000">
            <a:off x="5967632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6" name="等腰三角形 905"/>
          <p:cNvSpPr/>
          <p:nvPr/>
        </p:nvSpPr>
        <p:spPr>
          <a:xfrm rot="5616000">
            <a:off x="5964616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7" name="等腰三角形 906"/>
          <p:cNvSpPr/>
          <p:nvPr/>
        </p:nvSpPr>
        <p:spPr>
          <a:xfrm rot="5832000">
            <a:off x="5955579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8" name="等腰三角形 907"/>
          <p:cNvSpPr/>
          <p:nvPr/>
        </p:nvSpPr>
        <p:spPr>
          <a:xfrm rot="6048000">
            <a:off x="5940557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9" name="等腰三角形 908"/>
          <p:cNvSpPr/>
          <p:nvPr/>
        </p:nvSpPr>
        <p:spPr>
          <a:xfrm rot="6264000">
            <a:off x="5919609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0" name="等腰三角形 909"/>
          <p:cNvSpPr/>
          <p:nvPr/>
        </p:nvSpPr>
        <p:spPr>
          <a:xfrm rot="6480000">
            <a:off x="5892818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1" name="等腰三角形 910"/>
          <p:cNvSpPr/>
          <p:nvPr/>
        </p:nvSpPr>
        <p:spPr>
          <a:xfrm rot="6696000">
            <a:off x="586029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2" name="等腰三角形 911"/>
          <p:cNvSpPr/>
          <p:nvPr/>
        </p:nvSpPr>
        <p:spPr>
          <a:xfrm rot="6912000">
            <a:off x="5822152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3" name="等腰三角形 912"/>
          <p:cNvSpPr/>
          <p:nvPr/>
        </p:nvSpPr>
        <p:spPr>
          <a:xfrm rot="7128000">
            <a:off x="5778557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4" name="等腰三角形 913"/>
          <p:cNvSpPr/>
          <p:nvPr/>
        </p:nvSpPr>
        <p:spPr>
          <a:xfrm rot="7344000">
            <a:off x="5729674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5" name="等腰三角形 914"/>
          <p:cNvSpPr/>
          <p:nvPr/>
        </p:nvSpPr>
        <p:spPr>
          <a:xfrm rot="7560000">
            <a:off x="5675699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6" name="等腰三角形 915"/>
          <p:cNvSpPr/>
          <p:nvPr/>
        </p:nvSpPr>
        <p:spPr>
          <a:xfrm rot="7776000">
            <a:off x="5616843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等腰三角形 916"/>
          <p:cNvSpPr/>
          <p:nvPr/>
        </p:nvSpPr>
        <p:spPr>
          <a:xfrm rot="7992000">
            <a:off x="5553338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等腰三角形 917"/>
          <p:cNvSpPr/>
          <p:nvPr/>
        </p:nvSpPr>
        <p:spPr>
          <a:xfrm rot="8208000">
            <a:off x="5485436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等腰三角形 918"/>
          <p:cNvSpPr/>
          <p:nvPr/>
        </p:nvSpPr>
        <p:spPr>
          <a:xfrm rot="8424000">
            <a:off x="541340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等腰三角形 919"/>
          <p:cNvSpPr/>
          <p:nvPr/>
        </p:nvSpPr>
        <p:spPr>
          <a:xfrm rot="8640000">
            <a:off x="5337528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等腰三角形 920"/>
          <p:cNvSpPr/>
          <p:nvPr/>
        </p:nvSpPr>
        <p:spPr>
          <a:xfrm rot="8856000">
            <a:off x="525810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等腰三角形 921"/>
          <p:cNvSpPr/>
          <p:nvPr/>
        </p:nvSpPr>
        <p:spPr>
          <a:xfrm rot="9072000">
            <a:off x="51754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等腰三角形 922"/>
          <p:cNvSpPr/>
          <p:nvPr/>
        </p:nvSpPr>
        <p:spPr>
          <a:xfrm rot="9288000">
            <a:off x="5089889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4" name="等腰三角形 923"/>
          <p:cNvSpPr/>
          <p:nvPr/>
        </p:nvSpPr>
        <p:spPr>
          <a:xfrm rot="9504000">
            <a:off x="5001759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等腰三角形 924"/>
          <p:cNvSpPr/>
          <p:nvPr/>
        </p:nvSpPr>
        <p:spPr>
          <a:xfrm rot="9720000">
            <a:off x="4911408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等腰三角形 925"/>
          <p:cNvSpPr/>
          <p:nvPr/>
        </p:nvSpPr>
        <p:spPr>
          <a:xfrm rot="9936000">
            <a:off x="4819193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等腰三角形 926"/>
          <p:cNvSpPr/>
          <p:nvPr/>
        </p:nvSpPr>
        <p:spPr>
          <a:xfrm rot="10152000">
            <a:off x="4725478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等腰三角形 927"/>
          <p:cNvSpPr/>
          <p:nvPr/>
        </p:nvSpPr>
        <p:spPr>
          <a:xfrm rot="10368000">
            <a:off x="4630632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等腰三角形 928"/>
          <p:cNvSpPr/>
          <p:nvPr/>
        </p:nvSpPr>
        <p:spPr>
          <a:xfrm rot="10584000">
            <a:off x="4535031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等腰三角形 929"/>
          <p:cNvSpPr/>
          <p:nvPr/>
        </p:nvSpPr>
        <p:spPr>
          <a:xfrm rot="10800000">
            <a:off x="4439050" y="5505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等腰三角形 930"/>
          <p:cNvSpPr/>
          <p:nvPr/>
        </p:nvSpPr>
        <p:spPr>
          <a:xfrm rot="11016000">
            <a:off x="4343069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2" name="等腰三角形 931"/>
          <p:cNvSpPr/>
          <p:nvPr/>
        </p:nvSpPr>
        <p:spPr>
          <a:xfrm rot="11232000">
            <a:off x="4247468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3" name="等腰三角形 932"/>
          <p:cNvSpPr/>
          <p:nvPr/>
        </p:nvSpPr>
        <p:spPr>
          <a:xfrm rot="11448000">
            <a:off x="4152622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4" name="等腰三角形 933"/>
          <p:cNvSpPr/>
          <p:nvPr/>
        </p:nvSpPr>
        <p:spPr>
          <a:xfrm rot="11664000">
            <a:off x="4058907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5" name="等腰三角形 934"/>
          <p:cNvSpPr/>
          <p:nvPr/>
        </p:nvSpPr>
        <p:spPr>
          <a:xfrm rot="11880000">
            <a:off x="3966692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6" name="等腰三角形 935"/>
          <p:cNvSpPr/>
          <p:nvPr/>
        </p:nvSpPr>
        <p:spPr>
          <a:xfrm rot="12096000">
            <a:off x="3876341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7" name="等腰三角形 936"/>
          <p:cNvSpPr/>
          <p:nvPr/>
        </p:nvSpPr>
        <p:spPr>
          <a:xfrm rot="12312000">
            <a:off x="3788211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8" name="等腰三角形 937"/>
          <p:cNvSpPr/>
          <p:nvPr/>
        </p:nvSpPr>
        <p:spPr>
          <a:xfrm rot="12528000">
            <a:off x="37026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9" name="等腰三角形 938"/>
          <p:cNvSpPr/>
          <p:nvPr/>
        </p:nvSpPr>
        <p:spPr>
          <a:xfrm rot="12744000">
            <a:off x="361999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0" name="等腰三角形 939"/>
          <p:cNvSpPr/>
          <p:nvPr/>
        </p:nvSpPr>
        <p:spPr>
          <a:xfrm rot="12960000">
            <a:off x="3540572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1" name="等腰三角形 940"/>
          <p:cNvSpPr/>
          <p:nvPr/>
        </p:nvSpPr>
        <p:spPr>
          <a:xfrm rot="13176000">
            <a:off x="346469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2" name="等腰三角形 941"/>
          <p:cNvSpPr/>
          <p:nvPr/>
        </p:nvSpPr>
        <p:spPr>
          <a:xfrm rot="13392000">
            <a:off x="3392663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3" name="等腰三角形 942"/>
          <p:cNvSpPr/>
          <p:nvPr/>
        </p:nvSpPr>
        <p:spPr>
          <a:xfrm rot="13608000">
            <a:off x="3324762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4" name="等腰三角形 943"/>
          <p:cNvSpPr/>
          <p:nvPr/>
        </p:nvSpPr>
        <p:spPr>
          <a:xfrm rot="13824000">
            <a:off x="3261257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5" name="等腰三角形 944"/>
          <p:cNvSpPr/>
          <p:nvPr/>
        </p:nvSpPr>
        <p:spPr>
          <a:xfrm rot="14040000">
            <a:off x="3202401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6" name="等腰三角形 945"/>
          <p:cNvSpPr/>
          <p:nvPr/>
        </p:nvSpPr>
        <p:spPr>
          <a:xfrm rot="14256000">
            <a:off x="3148425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7" name="等腰三角形 946"/>
          <p:cNvSpPr/>
          <p:nvPr/>
        </p:nvSpPr>
        <p:spPr>
          <a:xfrm rot="14472000">
            <a:off x="3099543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8" name="等腰三角形 947"/>
          <p:cNvSpPr/>
          <p:nvPr/>
        </p:nvSpPr>
        <p:spPr>
          <a:xfrm rot="14688000">
            <a:off x="3055948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9" name="等腰三角形 948"/>
          <p:cNvSpPr/>
          <p:nvPr/>
        </p:nvSpPr>
        <p:spPr>
          <a:xfrm rot="14904000">
            <a:off x="301781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0" name="等腰三角形 949"/>
          <p:cNvSpPr/>
          <p:nvPr/>
        </p:nvSpPr>
        <p:spPr>
          <a:xfrm rot="15120000">
            <a:off x="2985282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1" name="等腰三角形 950"/>
          <p:cNvSpPr/>
          <p:nvPr/>
        </p:nvSpPr>
        <p:spPr>
          <a:xfrm rot="15336000">
            <a:off x="2958491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2" name="等腰三角形 951"/>
          <p:cNvSpPr/>
          <p:nvPr/>
        </p:nvSpPr>
        <p:spPr>
          <a:xfrm rot="15552001">
            <a:off x="2937543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3" name="等腰三角形 952"/>
          <p:cNvSpPr/>
          <p:nvPr/>
        </p:nvSpPr>
        <p:spPr>
          <a:xfrm rot="15767999">
            <a:off x="2922521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4" name="等腰三角形 953"/>
          <p:cNvSpPr/>
          <p:nvPr/>
        </p:nvSpPr>
        <p:spPr>
          <a:xfrm rot="15984000">
            <a:off x="2913484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7" name="组合 1296"/>
          <p:cNvGrpSpPr/>
          <p:nvPr/>
        </p:nvGrpSpPr>
        <p:grpSpPr>
          <a:xfrm>
            <a:off x="9432202" y="1161143"/>
            <a:ext cx="2759798" cy="3037114"/>
            <a:chOff x="8520541" y="892393"/>
            <a:chExt cx="3165537" cy="2536608"/>
          </a:xfrm>
        </p:grpSpPr>
        <p:sp>
          <p:nvSpPr>
            <p:cNvPr id="853" name="椭圆 852"/>
            <p:cNvSpPr/>
            <p:nvPr/>
          </p:nvSpPr>
          <p:spPr>
            <a:xfrm rot="2240280" flipV="1">
              <a:off x="9831233" y="912107"/>
              <a:ext cx="1465163" cy="2516894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椭圆 1154"/>
            <p:cNvSpPr/>
            <p:nvPr/>
          </p:nvSpPr>
          <p:spPr>
            <a:xfrm rot="4400280" flipV="1">
              <a:off x="9046405" y="69085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椭圆 1155"/>
            <p:cNvSpPr/>
            <p:nvPr/>
          </p:nvSpPr>
          <p:spPr>
            <a:xfrm rot="4400280" flipV="1">
              <a:off x="9047046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椭圆 1156"/>
            <p:cNvSpPr/>
            <p:nvPr/>
          </p:nvSpPr>
          <p:spPr>
            <a:xfrm rot="4400280" flipV="1">
              <a:off x="9048964" y="6502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椭圆 1157"/>
            <p:cNvSpPr/>
            <p:nvPr/>
          </p:nvSpPr>
          <p:spPr>
            <a:xfrm rot="4400280" flipV="1">
              <a:off x="9052151" y="63007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9" name="椭圆 1158"/>
            <p:cNvSpPr/>
            <p:nvPr/>
          </p:nvSpPr>
          <p:spPr>
            <a:xfrm rot="4400280" flipV="1">
              <a:off x="9056595" y="61019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0" name="椭圆 1159"/>
            <p:cNvSpPr/>
            <p:nvPr/>
          </p:nvSpPr>
          <p:spPr>
            <a:xfrm rot="4400280" flipV="1">
              <a:off x="9062281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1" name="椭圆 1160"/>
            <p:cNvSpPr/>
            <p:nvPr/>
          </p:nvSpPr>
          <p:spPr>
            <a:xfrm rot="4400280" flipV="1">
              <a:off x="9069182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2" name="椭圆 1161"/>
            <p:cNvSpPr/>
            <p:nvPr/>
          </p:nvSpPr>
          <p:spPr>
            <a:xfrm rot="4400280" flipV="1">
              <a:off x="9077273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3" name="椭圆 1162"/>
            <p:cNvSpPr/>
            <p:nvPr/>
          </p:nvSpPr>
          <p:spPr>
            <a:xfrm rot="4400280" flipV="1">
              <a:off x="9086523" y="53460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4" name="椭圆 1163"/>
            <p:cNvSpPr/>
            <p:nvPr/>
          </p:nvSpPr>
          <p:spPr>
            <a:xfrm rot="4400280" flipV="1">
              <a:off x="909689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椭圆 1164"/>
            <p:cNvSpPr/>
            <p:nvPr/>
          </p:nvSpPr>
          <p:spPr>
            <a:xfrm rot="4400280" flipV="1">
              <a:off x="9108347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6" name="椭圆 1165"/>
            <p:cNvSpPr/>
            <p:nvPr/>
          </p:nvSpPr>
          <p:spPr>
            <a:xfrm rot="4400280" flipV="1">
              <a:off x="9120833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7" name="椭圆 1166"/>
            <p:cNvSpPr/>
            <p:nvPr/>
          </p:nvSpPr>
          <p:spPr>
            <a:xfrm rot="4400280" flipV="1">
              <a:off x="9134308" y="46883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椭圆 1167"/>
            <p:cNvSpPr/>
            <p:nvPr/>
          </p:nvSpPr>
          <p:spPr>
            <a:xfrm rot="4400280" flipV="1">
              <a:off x="9148714" y="4544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9" name="椭圆 1168"/>
            <p:cNvSpPr/>
            <p:nvPr/>
          </p:nvSpPr>
          <p:spPr>
            <a:xfrm rot="4400280" flipV="1">
              <a:off x="9163998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0" name="椭圆 1169"/>
            <p:cNvSpPr/>
            <p:nvPr/>
          </p:nvSpPr>
          <p:spPr>
            <a:xfrm rot="4400280" flipV="1">
              <a:off x="9180097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1" name="椭圆 1170"/>
            <p:cNvSpPr/>
            <p:nvPr/>
          </p:nvSpPr>
          <p:spPr>
            <a:xfrm rot="4400280" flipV="1">
              <a:off x="9196947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2" name="椭圆 1171"/>
            <p:cNvSpPr/>
            <p:nvPr/>
          </p:nvSpPr>
          <p:spPr>
            <a:xfrm rot="4400280" flipV="1">
              <a:off x="9214486" y="40664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椭圆 1172"/>
            <p:cNvSpPr/>
            <p:nvPr/>
          </p:nvSpPr>
          <p:spPr>
            <a:xfrm rot="4400280" flipV="1">
              <a:off x="9232639" y="39739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4" name="椭圆 1173"/>
            <p:cNvSpPr/>
            <p:nvPr/>
          </p:nvSpPr>
          <p:spPr>
            <a:xfrm rot="4400280" flipV="1">
              <a:off x="9251338" y="3893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5" name="椭圆 1174"/>
            <p:cNvSpPr/>
            <p:nvPr/>
          </p:nvSpPr>
          <p:spPr>
            <a:xfrm rot="4400280" flipV="1">
              <a:off x="9270507" y="3824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椭圆 1175"/>
            <p:cNvSpPr/>
            <p:nvPr/>
          </p:nvSpPr>
          <p:spPr>
            <a:xfrm rot="4400280" flipV="1">
              <a:off x="9290073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7" name="椭圆 1176"/>
            <p:cNvSpPr/>
            <p:nvPr/>
          </p:nvSpPr>
          <p:spPr>
            <a:xfrm rot="4400280" flipV="1">
              <a:off x="9309957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8" name="椭圆 1177"/>
            <p:cNvSpPr/>
            <p:nvPr/>
          </p:nvSpPr>
          <p:spPr>
            <a:xfrm rot="4400280" flipV="1">
              <a:off x="9330080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9" name="椭圆 1178"/>
            <p:cNvSpPr/>
            <p:nvPr/>
          </p:nvSpPr>
          <p:spPr>
            <a:xfrm rot="4400280" flipV="1">
              <a:off x="9350365" y="3671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0" name="椭圆 1179"/>
            <p:cNvSpPr/>
            <p:nvPr/>
          </p:nvSpPr>
          <p:spPr>
            <a:xfrm rot="4400280" flipV="1">
              <a:off x="9370729" y="3665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椭圆 1180"/>
            <p:cNvSpPr/>
            <p:nvPr/>
          </p:nvSpPr>
          <p:spPr>
            <a:xfrm rot="4400280" flipV="1">
              <a:off x="9391093" y="3671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2" name="椭圆 1181"/>
            <p:cNvSpPr/>
            <p:nvPr/>
          </p:nvSpPr>
          <p:spPr>
            <a:xfrm rot="4400280" flipV="1">
              <a:off x="9411378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3" name="椭圆 1182"/>
            <p:cNvSpPr/>
            <p:nvPr/>
          </p:nvSpPr>
          <p:spPr>
            <a:xfrm rot="4400280" flipV="1">
              <a:off x="9431502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4" name="椭圆 1183"/>
            <p:cNvSpPr/>
            <p:nvPr/>
          </p:nvSpPr>
          <p:spPr>
            <a:xfrm rot="4400280" flipV="1">
              <a:off x="9451385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5" name="椭圆 1184"/>
            <p:cNvSpPr/>
            <p:nvPr/>
          </p:nvSpPr>
          <p:spPr>
            <a:xfrm rot="4400280" flipV="1">
              <a:off x="9470950" y="38240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椭圆 1185"/>
            <p:cNvSpPr/>
            <p:nvPr/>
          </p:nvSpPr>
          <p:spPr>
            <a:xfrm rot="4400280" flipV="1">
              <a:off x="9490120" y="3893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7" name="椭圆 1186"/>
            <p:cNvSpPr/>
            <p:nvPr/>
          </p:nvSpPr>
          <p:spPr>
            <a:xfrm rot="4400280" flipV="1">
              <a:off x="9508819" y="3973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椭圆 1187"/>
            <p:cNvSpPr/>
            <p:nvPr/>
          </p:nvSpPr>
          <p:spPr>
            <a:xfrm rot="4400280" flipV="1">
              <a:off x="9526971" y="40664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椭圆 1188"/>
            <p:cNvSpPr/>
            <p:nvPr/>
          </p:nvSpPr>
          <p:spPr>
            <a:xfrm rot="4400280" flipV="1">
              <a:off x="9544510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0" name="椭圆 1189"/>
            <p:cNvSpPr/>
            <p:nvPr/>
          </p:nvSpPr>
          <p:spPr>
            <a:xfrm rot="4400280" flipV="1">
              <a:off x="9561361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1" name="椭圆 1190"/>
            <p:cNvSpPr/>
            <p:nvPr/>
          </p:nvSpPr>
          <p:spPr>
            <a:xfrm rot="4400280" flipV="1">
              <a:off x="9577460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2" name="椭圆 1191"/>
            <p:cNvSpPr/>
            <p:nvPr/>
          </p:nvSpPr>
          <p:spPr>
            <a:xfrm rot="4400280" flipV="1">
              <a:off x="9592744" y="45443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椭圆 1192"/>
            <p:cNvSpPr/>
            <p:nvPr/>
          </p:nvSpPr>
          <p:spPr>
            <a:xfrm rot="4400280" flipV="1">
              <a:off x="9607149" y="46883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4" name="椭圆 1193"/>
            <p:cNvSpPr/>
            <p:nvPr/>
          </p:nvSpPr>
          <p:spPr>
            <a:xfrm rot="4400280" flipV="1">
              <a:off x="9620624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5" name="椭圆 1194"/>
            <p:cNvSpPr/>
            <p:nvPr/>
          </p:nvSpPr>
          <p:spPr>
            <a:xfrm rot="4400280" flipV="1">
              <a:off x="9633112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6" name="椭圆 1195"/>
            <p:cNvSpPr/>
            <p:nvPr/>
          </p:nvSpPr>
          <p:spPr>
            <a:xfrm rot="4400280" flipV="1">
              <a:off x="964456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椭圆 1196"/>
            <p:cNvSpPr/>
            <p:nvPr/>
          </p:nvSpPr>
          <p:spPr>
            <a:xfrm rot="4400280" flipV="1">
              <a:off x="9654934" y="53460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8" name="椭圆 1197"/>
            <p:cNvSpPr/>
            <p:nvPr/>
          </p:nvSpPr>
          <p:spPr>
            <a:xfrm rot="4400280" flipV="1">
              <a:off x="9664185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9" name="椭圆 1198"/>
            <p:cNvSpPr/>
            <p:nvPr/>
          </p:nvSpPr>
          <p:spPr>
            <a:xfrm rot="4400280" flipV="1">
              <a:off x="9672276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椭圆 1199"/>
            <p:cNvSpPr/>
            <p:nvPr/>
          </p:nvSpPr>
          <p:spPr>
            <a:xfrm rot="4400280" flipV="1">
              <a:off x="9679177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椭圆 1200"/>
            <p:cNvSpPr/>
            <p:nvPr/>
          </p:nvSpPr>
          <p:spPr>
            <a:xfrm rot="4400280" flipV="1">
              <a:off x="9684863" y="6101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2" name="椭圆 1201"/>
            <p:cNvSpPr/>
            <p:nvPr/>
          </p:nvSpPr>
          <p:spPr>
            <a:xfrm rot="4400280" flipV="1">
              <a:off x="9689307" y="63007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3" name="椭圆 1202"/>
            <p:cNvSpPr/>
            <p:nvPr/>
          </p:nvSpPr>
          <p:spPr>
            <a:xfrm rot="4400280" flipV="1">
              <a:off x="9692493" y="6502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4" name="椭圆 1203"/>
            <p:cNvSpPr/>
            <p:nvPr/>
          </p:nvSpPr>
          <p:spPr>
            <a:xfrm rot="4400280" flipV="1">
              <a:off x="9694411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5" name="椭圆 1204"/>
            <p:cNvSpPr/>
            <p:nvPr/>
          </p:nvSpPr>
          <p:spPr>
            <a:xfrm rot="4400280" flipV="1">
              <a:off x="9695051" y="69085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6" name="椭圆 1205"/>
            <p:cNvSpPr/>
            <p:nvPr/>
          </p:nvSpPr>
          <p:spPr>
            <a:xfrm rot="4400280" flipV="1">
              <a:off x="9694412" y="71121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7" name="椭圆 1206"/>
            <p:cNvSpPr/>
            <p:nvPr/>
          </p:nvSpPr>
          <p:spPr>
            <a:xfrm rot="4400280" flipV="1">
              <a:off x="9692494" y="73149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" name="椭圆 1207"/>
            <p:cNvSpPr/>
            <p:nvPr/>
          </p:nvSpPr>
          <p:spPr>
            <a:xfrm rot="4400280" flipV="1">
              <a:off x="9689308" y="75162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椭圆 1208"/>
            <p:cNvSpPr/>
            <p:nvPr/>
          </p:nvSpPr>
          <p:spPr>
            <a:xfrm rot="4400280" flipV="1">
              <a:off x="9684864" y="77150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0" name="椭圆 1209"/>
            <p:cNvSpPr/>
            <p:nvPr/>
          </p:nvSpPr>
          <p:spPr>
            <a:xfrm rot="4400280" flipV="1">
              <a:off x="9679179" y="79107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1" name="椭圆 1210"/>
            <p:cNvSpPr/>
            <p:nvPr/>
          </p:nvSpPr>
          <p:spPr>
            <a:xfrm rot="4400280" flipV="1">
              <a:off x="9672279" y="81024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2" name="椭圆 1211"/>
            <p:cNvSpPr/>
            <p:nvPr/>
          </p:nvSpPr>
          <p:spPr>
            <a:xfrm rot="4400280" flipV="1">
              <a:off x="9664187" y="8289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椭圆 1212"/>
            <p:cNvSpPr/>
            <p:nvPr/>
          </p:nvSpPr>
          <p:spPr>
            <a:xfrm rot="4400280" flipV="1">
              <a:off x="9654937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4" name="椭圆 1213"/>
            <p:cNvSpPr/>
            <p:nvPr/>
          </p:nvSpPr>
          <p:spPr>
            <a:xfrm rot="4400280" flipV="1">
              <a:off x="9644567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5" name="椭圆 1214"/>
            <p:cNvSpPr/>
            <p:nvPr/>
          </p:nvSpPr>
          <p:spPr>
            <a:xfrm rot="4400280" flipV="1">
              <a:off x="9633115" y="8814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6" name="椭圆 1215"/>
            <p:cNvSpPr/>
            <p:nvPr/>
          </p:nvSpPr>
          <p:spPr>
            <a:xfrm rot="4400280" flipV="1">
              <a:off x="9620626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椭圆 1216"/>
            <p:cNvSpPr/>
            <p:nvPr/>
          </p:nvSpPr>
          <p:spPr>
            <a:xfrm rot="4400280" flipV="1">
              <a:off x="9607152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8" name="椭圆 1217"/>
            <p:cNvSpPr/>
            <p:nvPr/>
          </p:nvSpPr>
          <p:spPr>
            <a:xfrm rot="4400280" flipV="1">
              <a:off x="9592747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9" name="椭圆 1218"/>
            <p:cNvSpPr/>
            <p:nvPr/>
          </p:nvSpPr>
          <p:spPr>
            <a:xfrm rot="4400280" flipV="1">
              <a:off x="957746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0" name="椭圆 1219"/>
            <p:cNvSpPr/>
            <p:nvPr/>
          </p:nvSpPr>
          <p:spPr>
            <a:xfrm rot="4400280" flipV="1">
              <a:off x="9561364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椭圆 1220"/>
            <p:cNvSpPr/>
            <p:nvPr/>
          </p:nvSpPr>
          <p:spPr>
            <a:xfrm rot="4400280" flipV="1">
              <a:off x="9544514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2" name="椭圆 1221"/>
            <p:cNvSpPr/>
            <p:nvPr/>
          </p:nvSpPr>
          <p:spPr>
            <a:xfrm rot="4400280" flipV="1">
              <a:off x="9526976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3" name="椭圆 1222"/>
            <p:cNvSpPr/>
            <p:nvPr/>
          </p:nvSpPr>
          <p:spPr>
            <a:xfrm rot="4400280" flipV="1">
              <a:off x="950882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椭圆 1223"/>
            <p:cNvSpPr/>
            <p:nvPr/>
          </p:nvSpPr>
          <p:spPr>
            <a:xfrm rot="4400280" flipV="1">
              <a:off x="9490123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5" name="椭圆 1224"/>
            <p:cNvSpPr/>
            <p:nvPr/>
          </p:nvSpPr>
          <p:spPr>
            <a:xfrm rot="4400280" flipV="1">
              <a:off x="9470953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6" name="椭圆 1225"/>
            <p:cNvSpPr/>
            <p:nvPr/>
          </p:nvSpPr>
          <p:spPr>
            <a:xfrm rot="4400280" flipV="1">
              <a:off x="9451388" y="10049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7" name="椭圆 1226"/>
            <p:cNvSpPr/>
            <p:nvPr/>
          </p:nvSpPr>
          <p:spPr>
            <a:xfrm rot="4400280" flipV="1">
              <a:off x="9431505" y="10094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8" name="椭圆 1227"/>
            <p:cNvSpPr/>
            <p:nvPr/>
          </p:nvSpPr>
          <p:spPr>
            <a:xfrm rot="4400280" flipV="1">
              <a:off x="9411380" y="10126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" name="椭圆 1228"/>
            <p:cNvSpPr/>
            <p:nvPr/>
          </p:nvSpPr>
          <p:spPr>
            <a:xfrm rot="4400280" flipV="1">
              <a:off x="9391095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0" name="椭圆 1229"/>
            <p:cNvSpPr/>
            <p:nvPr/>
          </p:nvSpPr>
          <p:spPr>
            <a:xfrm rot="4400280" flipV="1">
              <a:off x="9370731" y="10151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椭圆 1230"/>
            <p:cNvSpPr/>
            <p:nvPr/>
          </p:nvSpPr>
          <p:spPr>
            <a:xfrm rot="4400280" flipV="1">
              <a:off x="9350368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2" name="椭圆 1231"/>
            <p:cNvSpPr/>
            <p:nvPr/>
          </p:nvSpPr>
          <p:spPr>
            <a:xfrm rot="4400280" flipV="1">
              <a:off x="9330084" y="101261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3" name="椭圆 1232"/>
            <p:cNvSpPr/>
            <p:nvPr/>
          </p:nvSpPr>
          <p:spPr>
            <a:xfrm rot="4400280" flipV="1">
              <a:off x="9309960" y="100942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4" name="椭圆 1233"/>
            <p:cNvSpPr/>
            <p:nvPr/>
          </p:nvSpPr>
          <p:spPr>
            <a:xfrm rot="4400280" flipV="1">
              <a:off x="9290076" y="100498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5" name="椭圆 1234"/>
            <p:cNvSpPr/>
            <p:nvPr/>
          </p:nvSpPr>
          <p:spPr>
            <a:xfrm rot="4400280" flipV="1">
              <a:off x="9270511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6" name="椭圆 1235"/>
            <p:cNvSpPr/>
            <p:nvPr/>
          </p:nvSpPr>
          <p:spPr>
            <a:xfrm rot="4400280" flipV="1">
              <a:off x="9251342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椭圆 1236"/>
            <p:cNvSpPr/>
            <p:nvPr/>
          </p:nvSpPr>
          <p:spPr>
            <a:xfrm rot="4400280" flipV="1">
              <a:off x="923264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椭圆 1237"/>
            <p:cNvSpPr/>
            <p:nvPr/>
          </p:nvSpPr>
          <p:spPr>
            <a:xfrm rot="4400280" flipV="1">
              <a:off x="9214490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9" name="椭圆 1238"/>
            <p:cNvSpPr/>
            <p:nvPr/>
          </p:nvSpPr>
          <p:spPr>
            <a:xfrm rot="4400280" flipV="1">
              <a:off x="9196953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0" name="椭圆 1239"/>
            <p:cNvSpPr/>
            <p:nvPr/>
          </p:nvSpPr>
          <p:spPr>
            <a:xfrm rot="4400280" flipV="1">
              <a:off x="9180102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1" name="椭圆 1240"/>
            <p:cNvSpPr/>
            <p:nvPr/>
          </p:nvSpPr>
          <p:spPr>
            <a:xfrm rot="4400280" flipV="1">
              <a:off x="916400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2" name="椭圆 1241"/>
            <p:cNvSpPr/>
            <p:nvPr/>
          </p:nvSpPr>
          <p:spPr>
            <a:xfrm rot="4400280" flipV="1">
              <a:off x="9148719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3" name="椭圆 1242"/>
            <p:cNvSpPr/>
            <p:nvPr/>
          </p:nvSpPr>
          <p:spPr>
            <a:xfrm rot="4400280" flipV="1">
              <a:off x="9134313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4" name="椭圆 1243"/>
            <p:cNvSpPr/>
            <p:nvPr/>
          </p:nvSpPr>
          <p:spPr>
            <a:xfrm rot="4400280" flipV="1">
              <a:off x="9120838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椭圆 1244"/>
            <p:cNvSpPr/>
            <p:nvPr/>
          </p:nvSpPr>
          <p:spPr>
            <a:xfrm rot="4400280" flipV="1">
              <a:off x="9108351" y="88148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6" name="椭圆 1245"/>
            <p:cNvSpPr/>
            <p:nvPr/>
          </p:nvSpPr>
          <p:spPr>
            <a:xfrm rot="4400280" flipV="1">
              <a:off x="9096899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7" name="椭圆 1246"/>
            <p:cNvSpPr/>
            <p:nvPr/>
          </p:nvSpPr>
          <p:spPr>
            <a:xfrm rot="4400280" flipV="1">
              <a:off x="9086528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8" name="椭圆 1247"/>
            <p:cNvSpPr/>
            <p:nvPr/>
          </p:nvSpPr>
          <p:spPr>
            <a:xfrm rot="4400280" flipV="1">
              <a:off x="9077278" y="828940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9" name="椭圆 1248"/>
            <p:cNvSpPr/>
            <p:nvPr/>
          </p:nvSpPr>
          <p:spPr>
            <a:xfrm rot="4400280" flipV="1">
              <a:off x="9069186" y="8102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0" name="椭圆 1249"/>
            <p:cNvSpPr/>
            <p:nvPr/>
          </p:nvSpPr>
          <p:spPr>
            <a:xfrm rot="4400280" flipV="1">
              <a:off x="9062285" y="79107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1" name="椭圆 1250"/>
            <p:cNvSpPr/>
            <p:nvPr/>
          </p:nvSpPr>
          <p:spPr>
            <a:xfrm rot="4400280" flipV="1">
              <a:off x="9056600" y="7715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椭圆 1251"/>
            <p:cNvSpPr/>
            <p:nvPr/>
          </p:nvSpPr>
          <p:spPr>
            <a:xfrm rot="4400280" flipV="1">
              <a:off x="9052156" y="75162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椭圆 1252"/>
            <p:cNvSpPr/>
            <p:nvPr/>
          </p:nvSpPr>
          <p:spPr>
            <a:xfrm rot="4400280" flipV="1">
              <a:off x="9048969" y="731498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4" name="椭圆 1253"/>
            <p:cNvSpPr/>
            <p:nvPr/>
          </p:nvSpPr>
          <p:spPr>
            <a:xfrm rot="4400280" flipV="1">
              <a:off x="9295843" y="715062"/>
              <a:ext cx="1385243" cy="230077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3" name="同心圆 1292"/>
          <p:cNvSpPr/>
          <p:nvPr/>
        </p:nvSpPr>
        <p:spPr>
          <a:xfrm>
            <a:off x="10043886" y="4876800"/>
            <a:ext cx="914400" cy="914400"/>
          </a:xfrm>
          <a:prstGeom prst="donut">
            <a:avLst>
              <a:gd name="adj" fmla="val 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4" name="同心圆 1293"/>
          <p:cNvSpPr/>
          <p:nvPr/>
        </p:nvSpPr>
        <p:spPr>
          <a:xfrm>
            <a:off x="10196286" y="5029200"/>
            <a:ext cx="609600" cy="609600"/>
          </a:xfrm>
          <a:prstGeom prst="donut">
            <a:avLst>
              <a:gd name="adj" fmla="val 1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5" name="同心圆 1294"/>
          <p:cNvSpPr/>
          <p:nvPr/>
        </p:nvSpPr>
        <p:spPr>
          <a:xfrm>
            <a:off x="10348686" y="5181600"/>
            <a:ext cx="304800" cy="3048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9" name="椭圆 1298"/>
          <p:cNvSpPr/>
          <p:nvPr/>
        </p:nvSpPr>
        <p:spPr>
          <a:xfrm rot="20896387" flipV="1">
            <a:off x="10271116" y="-625401"/>
            <a:ext cx="1746131" cy="445484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0" name="椭圆 1299"/>
          <p:cNvSpPr/>
          <p:nvPr/>
        </p:nvSpPr>
        <p:spPr>
          <a:xfrm rot="1456387" flipV="1">
            <a:off x="8938847" y="552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1" name="椭圆 1300"/>
          <p:cNvSpPr/>
          <p:nvPr/>
        </p:nvSpPr>
        <p:spPr>
          <a:xfrm rot="1456387" flipV="1">
            <a:off x="8912118" y="52806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2" name="椭圆 1301"/>
          <p:cNvSpPr/>
          <p:nvPr/>
        </p:nvSpPr>
        <p:spPr>
          <a:xfrm rot="1456387" flipV="1">
            <a:off x="8886492" y="5028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3" name="椭圆 1302"/>
          <p:cNvSpPr/>
          <p:nvPr/>
        </p:nvSpPr>
        <p:spPr>
          <a:xfrm rot="1456387" flipV="1">
            <a:off x="8862073" y="4766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4" name="椭圆 1303"/>
          <p:cNvSpPr/>
          <p:nvPr/>
        </p:nvSpPr>
        <p:spPr>
          <a:xfrm rot="1456387" flipV="1">
            <a:off x="8838956" y="4495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5" name="椭圆 1304"/>
          <p:cNvSpPr/>
          <p:nvPr/>
        </p:nvSpPr>
        <p:spPr>
          <a:xfrm rot="1456387" flipV="1">
            <a:off x="8817234" y="4217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6" name="椭圆 1305"/>
          <p:cNvSpPr/>
          <p:nvPr/>
        </p:nvSpPr>
        <p:spPr>
          <a:xfrm rot="1456387" flipV="1">
            <a:off x="8796990" y="39329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7" name="椭圆 1306"/>
          <p:cNvSpPr/>
          <p:nvPr/>
        </p:nvSpPr>
        <p:spPr>
          <a:xfrm rot="1456387" flipV="1">
            <a:off x="8778306" y="36432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8" name="椭圆 1307"/>
          <p:cNvSpPr/>
          <p:nvPr/>
        </p:nvSpPr>
        <p:spPr>
          <a:xfrm rot="1456387" flipV="1">
            <a:off x="8761253" y="334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9" name="椭圆 1308"/>
          <p:cNvSpPr/>
          <p:nvPr/>
        </p:nvSpPr>
        <p:spPr>
          <a:xfrm rot="1456387" flipV="1">
            <a:off x="8745903" y="305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0" name="椭圆 1309"/>
          <p:cNvSpPr/>
          <p:nvPr/>
        </p:nvSpPr>
        <p:spPr>
          <a:xfrm rot="1456387" flipV="1">
            <a:off x="8732313" y="2754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1" name="椭圆 1310"/>
          <p:cNvSpPr/>
          <p:nvPr/>
        </p:nvSpPr>
        <p:spPr>
          <a:xfrm rot="1456387" flipV="1">
            <a:off x="8720537" y="2455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2" name="椭圆 1311"/>
          <p:cNvSpPr/>
          <p:nvPr/>
        </p:nvSpPr>
        <p:spPr>
          <a:xfrm rot="1456387" flipV="1">
            <a:off x="8710623" y="2156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3" name="椭圆 1312"/>
          <p:cNvSpPr/>
          <p:nvPr/>
        </p:nvSpPr>
        <p:spPr>
          <a:xfrm rot="1456387" flipV="1">
            <a:off x="8702609" y="18596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4" name="椭圆 1313"/>
          <p:cNvSpPr/>
          <p:nvPr/>
        </p:nvSpPr>
        <p:spPr>
          <a:xfrm rot="1456387" flipV="1">
            <a:off x="8696526" y="156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5" name="椭圆 1314"/>
          <p:cNvSpPr/>
          <p:nvPr/>
        </p:nvSpPr>
        <p:spPr>
          <a:xfrm rot="1456387" flipV="1">
            <a:off x="8692400" y="12760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6" name="椭圆 1315"/>
          <p:cNvSpPr/>
          <p:nvPr/>
        </p:nvSpPr>
        <p:spPr>
          <a:xfrm rot="1456387" flipV="1">
            <a:off x="8690244" y="991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7" name="椭圆 1316"/>
          <p:cNvSpPr/>
          <p:nvPr/>
        </p:nvSpPr>
        <p:spPr>
          <a:xfrm rot="1456387" flipV="1">
            <a:off x="8690071" y="713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8" name="椭圆 1317"/>
          <p:cNvSpPr/>
          <p:nvPr/>
        </p:nvSpPr>
        <p:spPr>
          <a:xfrm rot="1456387" flipV="1">
            <a:off x="8691877" y="44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9" name="椭圆 1318"/>
          <p:cNvSpPr/>
          <p:nvPr/>
        </p:nvSpPr>
        <p:spPr>
          <a:xfrm rot="1456387" flipV="1">
            <a:off x="8695660" y="1804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0" name="椭圆 1319"/>
          <p:cNvSpPr/>
          <p:nvPr/>
        </p:nvSpPr>
        <p:spPr>
          <a:xfrm rot="1456387" flipV="1">
            <a:off x="8701400" y="-72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1" name="椭圆 1320"/>
          <p:cNvSpPr/>
          <p:nvPr/>
        </p:nvSpPr>
        <p:spPr>
          <a:xfrm rot="1456387" flipV="1">
            <a:off x="8709078" y="-3142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2" name="椭圆 1321"/>
          <p:cNvSpPr/>
          <p:nvPr/>
        </p:nvSpPr>
        <p:spPr>
          <a:xfrm rot="1456387" flipV="1">
            <a:off x="8718660" y="-544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3" name="椭圆 1322"/>
          <p:cNvSpPr/>
          <p:nvPr/>
        </p:nvSpPr>
        <p:spPr>
          <a:xfrm rot="1456387" flipV="1">
            <a:off x="8730112" y="-7629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4" name="椭圆 1323"/>
          <p:cNvSpPr/>
          <p:nvPr/>
        </p:nvSpPr>
        <p:spPr>
          <a:xfrm rot="1456387" flipV="1">
            <a:off x="8743388" y="-967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5" name="椭圆 1324"/>
          <p:cNvSpPr/>
          <p:nvPr/>
        </p:nvSpPr>
        <p:spPr>
          <a:xfrm rot="1456387" flipV="1">
            <a:off x="8758433" y="-1158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6" name="椭圆 1325"/>
          <p:cNvSpPr/>
          <p:nvPr/>
        </p:nvSpPr>
        <p:spPr>
          <a:xfrm rot="1456387" flipV="1">
            <a:off x="8775191" y="-1334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7" name="椭圆 1326"/>
          <p:cNvSpPr/>
          <p:nvPr/>
        </p:nvSpPr>
        <p:spPr>
          <a:xfrm rot="1456387" flipV="1">
            <a:off x="8793593" y="-1494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8" name="椭圆 1327"/>
          <p:cNvSpPr/>
          <p:nvPr/>
        </p:nvSpPr>
        <p:spPr>
          <a:xfrm rot="1456387" flipV="1">
            <a:off x="8813568" y="-1639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9" name="椭圆 1328"/>
          <p:cNvSpPr/>
          <p:nvPr/>
        </p:nvSpPr>
        <p:spPr>
          <a:xfrm rot="1456387" flipV="1">
            <a:off x="8835037" y="-17665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0" name="椭圆 1329"/>
          <p:cNvSpPr/>
          <p:nvPr/>
        </p:nvSpPr>
        <p:spPr>
          <a:xfrm rot="1456387" flipV="1">
            <a:off x="8857915" y="-1876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1" name="椭圆 1330"/>
          <p:cNvSpPr/>
          <p:nvPr/>
        </p:nvSpPr>
        <p:spPr>
          <a:xfrm rot="1456387" flipV="1">
            <a:off x="8882112" y="-19693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2" name="椭圆 1331"/>
          <p:cNvSpPr/>
          <p:nvPr/>
        </p:nvSpPr>
        <p:spPr>
          <a:xfrm rot="1456387" flipV="1">
            <a:off x="8907532" y="-20438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3" name="椭圆 1332"/>
          <p:cNvSpPr/>
          <p:nvPr/>
        </p:nvSpPr>
        <p:spPr>
          <a:xfrm rot="1456387" flipV="1">
            <a:off x="8934076" y="-2100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" name="椭圆 1333"/>
          <p:cNvSpPr/>
          <p:nvPr/>
        </p:nvSpPr>
        <p:spPr>
          <a:xfrm rot="1456387" flipV="1">
            <a:off x="8961637" y="-21376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5" name="椭圆 1334"/>
          <p:cNvSpPr/>
          <p:nvPr/>
        </p:nvSpPr>
        <p:spPr>
          <a:xfrm rot="1456387" flipV="1">
            <a:off x="8990110" y="-2156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6" name="椭圆 1335"/>
          <p:cNvSpPr/>
          <p:nvPr/>
        </p:nvSpPr>
        <p:spPr>
          <a:xfrm rot="1456387" flipV="1">
            <a:off x="9019377" y="-2156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7" name="椭圆 1336"/>
          <p:cNvSpPr/>
          <p:nvPr/>
        </p:nvSpPr>
        <p:spPr>
          <a:xfrm rot="1456387" flipV="1">
            <a:off x="9049328" y="-2138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8" name="椭圆 1337"/>
          <p:cNvSpPr/>
          <p:nvPr/>
        </p:nvSpPr>
        <p:spPr>
          <a:xfrm rot="1456387" flipV="1">
            <a:off x="9079841" y="-2100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9" name="椭圆 1338"/>
          <p:cNvSpPr/>
          <p:nvPr/>
        </p:nvSpPr>
        <p:spPr>
          <a:xfrm rot="1456387" flipV="1">
            <a:off x="9110798" y="-20447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0" name="椭圆 1339"/>
          <p:cNvSpPr/>
          <p:nvPr/>
        </p:nvSpPr>
        <p:spPr>
          <a:xfrm rot="1456387" flipV="1">
            <a:off x="9142076" y="-1970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1" name="椭圆 1340"/>
          <p:cNvSpPr/>
          <p:nvPr/>
        </p:nvSpPr>
        <p:spPr>
          <a:xfrm rot="1456387" flipV="1">
            <a:off x="9173550" y="-187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2" name="椭圆 1341"/>
          <p:cNvSpPr/>
          <p:nvPr/>
        </p:nvSpPr>
        <p:spPr>
          <a:xfrm rot="1456387" flipV="1">
            <a:off x="9205097" y="-17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3" name="椭圆 1342"/>
          <p:cNvSpPr/>
          <p:nvPr/>
        </p:nvSpPr>
        <p:spPr>
          <a:xfrm rot="1456387" flipV="1">
            <a:off x="9236594" y="-1640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4" name="椭圆 1343"/>
          <p:cNvSpPr/>
          <p:nvPr/>
        </p:nvSpPr>
        <p:spPr>
          <a:xfrm rot="1456387" flipV="1">
            <a:off x="9267916" y="-1496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5" name="椭圆 1344"/>
          <p:cNvSpPr/>
          <p:nvPr/>
        </p:nvSpPr>
        <p:spPr>
          <a:xfrm rot="1456387" flipV="1">
            <a:off x="9298938" y="-13366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6" name="椭圆 1345"/>
          <p:cNvSpPr/>
          <p:nvPr/>
        </p:nvSpPr>
        <p:spPr>
          <a:xfrm rot="1456387" flipV="1">
            <a:off x="9329538" y="-1160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7" name="椭圆 1346"/>
          <p:cNvSpPr/>
          <p:nvPr/>
        </p:nvSpPr>
        <p:spPr>
          <a:xfrm rot="1456387" flipV="1">
            <a:off x="9359595" y="-9703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8" name="椭圆 1347"/>
          <p:cNvSpPr/>
          <p:nvPr/>
        </p:nvSpPr>
        <p:spPr>
          <a:xfrm rot="1456387" flipV="1">
            <a:off x="9388992" y="-7657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9" name="椭圆 1348"/>
          <p:cNvSpPr/>
          <p:nvPr/>
        </p:nvSpPr>
        <p:spPr>
          <a:xfrm rot="1456387" flipV="1">
            <a:off x="9417612" y="-547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0" name="椭圆 1349"/>
          <p:cNvSpPr/>
          <p:nvPr/>
        </p:nvSpPr>
        <p:spPr>
          <a:xfrm rot="1456387" flipV="1">
            <a:off x="9445341" y="-3173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1" name="椭圆 1350"/>
          <p:cNvSpPr/>
          <p:nvPr/>
        </p:nvSpPr>
        <p:spPr>
          <a:xfrm rot="1456387" flipV="1">
            <a:off x="9472071" y="-754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2" name="椭圆 1351"/>
          <p:cNvSpPr/>
          <p:nvPr/>
        </p:nvSpPr>
        <p:spPr>
          <a:xfrm rot="1456387" flipV="1">
            <a:off x="9497696" y="177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3" name="椭圆 1352"/>
          <p:cNvSpPr/>
          <p:nvPr/>
        </p:nvSpPr>
        <p:spPr>
          <a:xfrm rot="1456387" flipV="1">
            <a:off x="9522116" y="439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4" name="椭圆 1353"/>
          <p:cNvSpPr/>
          <p:nvPr/>
        </p:nvSpPr>
        <p:spPr>
          <a:xfrm rot="1456387" flipV="1">
            <a:off x="7697456" y="-326387"/>
            <a:ext cx="4526533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5" name="椭圆 1354"/>
          <p:cNvSpPr/>
          <p:nvPr/>
        </p:nvSpPr>
        <p:spPr>
          <a:xfrm rot="1456387" flipV="1">
            <a:off x="9566955" y="987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6" name="椭圆 1355"/>
          <p:cNvSpPr/>
          <p:nvPr/>
        </p:nvSpPr>
        <p:spPr>
          <a:xfrm rot="1456387" flipV="1">
            <a:off x="9587199" y="12722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7" name="椭圆 1356"/>
          <p:cNvSpPr/>
          <p:nvPr/>
        </p:nvSpPr>
        <p:spPr>
          <a:xfrm rot="1456387" flipV="1">
            <a:off x="9605883" y="156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8" name="椭圆 1357"/>
          <p:cNvSpPr/>
          <p:nvPr/>
        </p:nvSpPr>
        <p:spPr>
          <a:xfrm rot="1456387" flipV="1">
            <a:off x="9622935" y="1855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9" name="椭圆 1358"/>
          <p:cNvSpPr/>
          <p:nvPr/>
        </p:nvSpPr>
        <p:spPr>
          <a:xfrm rot="1456387" flipV="1">
            <a:off x="9638286" y="215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0" name="椭圆 1359"/>
          <p:cNvSpPr/>
          <p:nvPr/>
        </p:nvSpPr>
        <p:spPr>
          <a:xfrm rot="1456387" flipV="1">
            <a:off x="9651876" y="2451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1" name="椭圆 1360"/>
          <p:cNvSpPr/>
          <p:nvPr/>
        </p:nvSpPr>
        <p:spPr>
          <a:xfrm rot="1456387" flipV="1">
            <a:off x="9663651" y="27501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2" name="椭圆 1361"/>
          <p:cNvSpPr/>
          <p:nvPr/>
        </p:nvSpPr>
        <p:spPr>
          <a:xfrm rot="1456387" flipV="1">
            <a:off x="9673565" y="3048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3" name="椭圆 1362"/>
          <p:cNvSpPr/>
          <p:nvPr/>
        </p:nvSpPr>
        <p:spPr>
          <a:xfrm rot="1456387" flipV="1">
            <a:off x="9681580" y="33455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4" name="椭圆 1363"/>
          <p:cNvSpPr/>
          <p:nvPr/>
        </p:nvSpPr>
        <p:spPr>
          <a:xfrm rot="1456387" flipV="1">
            <a:off x="9687662" y="36393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5" name="椭圆 1364"/>
          <p:cNvSpPr/>
          <p:nvPr/>
        </p:nvSpPr>
        <p:spPr>
          <a:xfrm rot="1456387" flipV="1">
            <a:off x="9691788" y="3929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6" name="椭圆 1365"/>
          <p:cNvSpPr/>
          <p:nvPr/>
        </p:nvSpPr>
        <p:spPr>
          <a:xfrm rot="1456387" flipV="1">
            <a:off x="9693943" y="42136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椭圆 1366"/>
          <p:cNvSpPr/>
          <p:nvPr/>
        </p:nvSpPr>
        <p:spPr>
          <a:xfrm rot="1456387" flipV="1">
            <a:off x="9694117" y="4491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8" name="椭圆 1367"/>
          <p:cNvSpPr/>
          <p:nvPr/>
        </p:nvSpPr>
        <p:spPr>
          <a:xfrm rot="1456387" flipV="1">
            <a:off x="9692311" y="476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9" name="椭圆 1368"/>
          <p:cNvSpPr/>
          <p:nvPr/>
        </p:nvSpPr>
        <p:spPr>
          <a:xfrm rot="1456387" flipV="1">
            <a:off x="9688528" y="50247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0" name="椭圆 1369"/>
          <p:cNvSpPr/>
          <p:nvPr/>
        </p:nvSpPr>
        <p:spPr>
          <a:xfrm rot="1456387" flipV="1">
            <a:off x="9682788" y="52773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1" name="椭圆 1370"/>
          <p:cNvSpPr/>
          <p:nvPr/>
        </p:nvSpPr>
        <p:spPr>
          <a:xfrm rot="1456387" flipV="1">
            <a:off x="9675111" y="551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2" name="椭圆 1371"/>
          <p:cNvSpPr/>
          <p:nvPr/>
        </p:nvSpPr>
        <p:spPr>
          <a:xfrm rot="1456387" flipV="1">
            <a:off x="9665529" y="5749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3" name="椭圆 1372"/>
          <p:cNvSpPr/>
          <p:nvPr/>
        </p:nvSpPr>
        <p:spPr>
          <a:xfrm rot="1456387" flipV="1">
            <a:off x="9654077" y="59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4" name="椭圆 1373"/>
          <p:cNvSpPr/>
          <p:nvPr/>
        </p:nvSpPr>
        <p:spPr>
          <a:xfrm rot="1456387" flipV="1">
            <a:off x="9640801" y="61729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5" name="椭圆 1374"/>
          <p:cNvSpPr/>
          <p:nvPr/>
        </p:nvSpPr>
        <p:spPr>
          <a:xfrm rot="1456387" flipV="1">
            <a:off x="9625755" y="6363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6" name="椭圆 1375"/>
          <p:cNvSpPr/>
          <p:nvPr/>
        </p:nvSpPr>
        <p:spPr>
          <a:xfrm rot="1456387" flipV="1">
            <a:off x="9608998" y="65396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7" name="椭圆 1376"/>
          <p:cNvSpPr/>
          <p:nvPr/>
        </p:nvSpPr>
        <p:spPr>
          <a:xfrm rot="1456387" flipV="1">
            <a:off x="9590596" y="6700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8" name="椭圆 1377"/>
          <p:cNvSpPr/>
          <p:nvPr/>
        </p:nvSpPr>
        <p:spPr>
          <a:xfrm rot="1456387" flipV="1">
            <a:off x="9570621" y="68442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9" name="椭圆 1378"/>
          <p:cNvSpPr/>
          <p:nvPr/>
        </p:nvSpPr>
        <p:spPr>
          <a:xfrm rot="1456387" flipV="1">
            <a:off x="9549152" y="6971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0" name="椭圆 1379"/>
          <p:cNvSpPr/>
          <p:nvPr/>
        </p:nvSpPr>
        <p:spPr>
          <a:xfrm rot="1456387" flipV="1">
            <a:off x="9526273" y="708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1" name="椭圆 1380"/>
          <p:cNvSpPr/>
          <p:nvPr/>
        </p:nvSpPr>
        <p:spPr>
          <a:xfrm rot="1456387" flipV="1">
            <a:off x="9502076" y="7174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2" name="椭圆 1381"/>
          <p:cNvSpPr/>
          <p:nvPr/>
        </p:nvSpPr>
        <p:spPr>
          <a:xfrm rot="1456387" flipV="1">
            <a:off x="9476656" y="7249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3" name="椭圆 1382"/>
          <p:cNvSpPr/>
          <p:nvPr/>
        </p:nvSpPr>
        <p:spPr>
          <a:xfrm rot="1456387" flipV="1">
            <a:off x="9450113" y="73052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4" name="椭圆 1383"/>
          <p:cNvSpPr/>
          <p:nvPr/>
        </p:nvSpPr>
        <p:spPr>
          <a:xfrm rot="1456387" flipV="1">
            <a:off x="9422549" y="7342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5" name="椭圆 1384"/>
          <p:cNvSpPr/>
          <p:nvPr/>
        </p:nvSpPr>
        <p:spPr>
          <a:xfrm rot="1456387" flipV="1">
            <a:off x="9394078" y="73617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6" name="椭圆 1385"/>
          <p:cNvSpPr/>
          <p:nvPr/>
        </p:nvSpPr>
        <p:spPr>
          <a:xfrm rot="1456387" flipV="1">
            <a:off x="9364811" y="7361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7" name="椭圆 1386"/>
          <p:cNvSpPr/>
          <p:nvPr/>
        </p:nvSpPr>
        <p:spPr>
          <a:xfrm rot="1456387" flipV="1">
            <a:off x="9334861" y="73432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8" name="椭圆 1387"/>
          <p:cNvSpPr/>
          <p:nvPr/>
        </p:nvSpPr>
        <p:spPr>
          <a:xfrm rot="1456387" flipV="1">
            <a:off x="9304347" y="730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9" name="椭圆 1388"/>
          <p:cNvSpPr/>
          <p:nvPr/>
        </p:nvSpPr>
        <p:spPr>
          <a:xfrm rot="1456387" flipV="1">
            <a:off x="9273390" y="7249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0" name="椭圆 1389"/>
          <p:cNvSpPr/>
          <p:nvPr/>
        </p:nvSpPr>
        <p:spPr>
          <a:xfrm rot="1456387" flipV="1">
            <a:off x="9242113" y="7175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1" name="椭圆 1390"/>
          <p:cNvSpPr/>
          <p:nvPr/>
        </p:nvSpPr>
        <p:spPr>
          <a:xfrm rot="1456387" flipV="1">
            <a:off x="9210639" y="708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2" name="椭圆 1391"/>
          <p:cNvSpPr/>
          <p:nvPr/>
        </p:nvSpPr>
        <p:spPr>
          <a:xfrm rot="1456387" flipV="1">
            <a:off x="9179091" y="697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3" name="椭圆 1392"/>
          <p:cNvSpPr/>
          <p:nvPr/>
        </p:nvSpPr>
        <p:spPr>
          <a:xfrm rot="1456387" flipV="1">
            <a:off x="9147594" y="6846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4" name="椭圆 1393"/>
          <p:cNvSpPr/>
          <p:nvPr/>
        </p:nvSpPr>
        <p:spPr>
          <a:xfrm rot="1456387" flipV="1">
            <a:off x="9116273" y="6702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5" name="椭圆 1394"/>
          <p:cNvSpPr/>
          <p:nvPr/>
        </p:nvSpPr>
        <p:spPr>
          <a:xfrm rot="1456387" flipV="1">
            <a:off x="9085251" y="65418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6" name="椭圆 1395"/>
          <p:cNvSpPr/>
          <p:nvPr/>
        </p:nvSpPr>
        <p:spPr>
          <a:xfrm rot="1456387" flipV="1">
            <a:off x="9054651" y="63661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7" name="椭圆 1396"/>
          <p:cNvSpPr/>
          <p:nvPr/>
        </p:nvSpPr>
        <p:spPr>
          <a:xfrm rot="1456387" flipV="1">
            <a:off x="9024594" y="61755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8" name="椭圆 1397"/>
          <p:cNvSpPr/>
          <p:nvPr/>
        </p:nvSpPr>
        <p:spPr>
          <a:xfrm rot="1456387" flipV="1">
            <a:off x="8995196" y="5970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9" name="椭圆 1398"/>
          <p:cNvSpPr/>
          <p:nvPr/>
        </p:nvSpPr>
        <p:spPr>
          <a:xfrm rot="1456387" flipV="1">
            <a:off x="9061026" y="395207"/>
            <a:ext cx="2451846" cy="274198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8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 flipH="1" flipV="1">
            <a:off x="1299256" y="925285"/>
            <a:ext cx="9666513" cy="4746171"/>
            <a:chOff x="5826567" y="1232567"/>
            <a:chExt cx="1903663" cy="1903663"/>
          </a:xfrm>
        </p:grpSpPr>
        <p:sp>
          <p:nvSpPr>
            <p:cNvPr id="2" name="椭圆 1"/>
            <p:cNvSpPr/>
            <p:nvPr/>
          </p:nvSpPr>
          <p:spPr>
            <a:xfrm>
              <a:off x="6132513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5826567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5827171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5828979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5831986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5836179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5841541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5848052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5855685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5864411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5874194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588499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589677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590948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5923079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5937496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5952682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5968579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5985122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600224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6019887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6037971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6056427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6075184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609416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6113302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132513" y="123256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6151723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617085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6189842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6208599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6227055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6245139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626277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6279904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6296447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312343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327530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341947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35553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6824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02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390832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00615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409341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416974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423485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428847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433040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436046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437855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438459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437855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436046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433040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428847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423485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416974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409341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00615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390832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02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6824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35553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341947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327530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312343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6296447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6279904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626277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6245139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6227055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6208599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6189842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617085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6151723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6132513" y="184445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6113302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609416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6075184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6056427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6037971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6019887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600224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5985122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5968579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5952682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5937496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5923079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590948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589677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588499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5874194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5864411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5855685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5848052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5841541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5836179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5831986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5828979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5827171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52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/>
          <p:cNvGrpSpPr/>
          <p:nvPr/>
        </p:nvGrpSpPr>
        <p:grpSpPr>
          <a:xfrm>
            <a:off x="5805714" y="4117831"/>
            <a:ext cx="2078188" cy="307287"/>
            <a:chOff x="5065485" y="2438399"/>
            <a:chExt cx="2126343" cy="2126343"/>
          </a:xfrm>
        </p:grpSpPr>
        <p:sp>
          <p:nvSpPr>
            <p:cNvPr id="2" name="椭圆 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 rot="-5400000">
            <a:off x="4564821" y="3232380"/>
            <a:ext cx="307287" cy="2078188"/>
            <a:chOff x="5065485" y="2438399"/>
            <a:chExt cx="2126343" cy="2126343"/>
          </a:xfrm>
        </p:grpSpPr>
        <p:sp>
          <p:nvSpPr>
            <p:cNvPr id="208" name="椭圆 20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 rot="-5184000">
            <a:off x="4511955" y="3095559"/>
            <a:ext cx="307287" cy="2078188"/>
            <a:chOff x="5065485" y="2438399"/>
            <a:chExt cx="2126343" cy="2126343"/>
          </a:xfrm>
        </p:grpSpPr>
        <p:sp>
          <p:nvSpPr>
            <p:cNvPr id="211" name="椭圆 21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 rot="-4968000">
            <a:off x="4467784" y="2955689"/>
            <a:ext cx="307287" cy="2078188"/>
            <a:chOff x="5065485" y="2438399"/>
            <a:chExt cx="2126343" cy="2126343"/>
          </a:xfrm>
        </p:grpSpPr>
        <p:sp>
          <p:nvSpPr>
            <p:cNvPr id="214" name="椭圆 21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 rot="-4752000">
            <a:off x="4432482" y="2813321"/>
            <a:ext cx="307287" cy="2078188"/>
            <a:chOff x="5065485" y="2438399"/>
            <a:chExt cx="2126343" cy="2126343"/>
          </a:xfrm>
        </p:grpSpPr>
        <p:sp>
          <p:nvSpPr>
            <p:cNvPr id="217" name="椭圆 21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 rot="-4536000">
            <a:off x="4406190" y="2669018"/>
            <a:ext cx="307287" cy="2078188"/>
            <a:chOff x="5065485" y="2438399"/>
            <a:chExt cx="2126343" cy="2126343"/>
          </a:xfrm>
        </p:grpSpPr>
        <p:sp>
          <p:nvSpPr>
            <p:cNvPr id="220" name="椭圆 21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 rot="-4320000">
            <a:off x="4665091" y="2855185"/>
            <a:ext cx="2078188" cy="307287"/>
            <a:chOff x="5065485" y="2438399"/>
            <a:chExt cx="2126343" cy="2126343"/>
          </a:xfrm>
        </p:grpSpPr>
        <p:sp>
          <p:nvSpPr>
            <p:cNvPr id="223" name="椭圆 22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 rot="-4104000">
            <a:off x="4689561" y="2782749"/>
            <a:ext cx="2078188" cy="307287"/>
            <a:chOff x="5065485" y="2438399"/>
            <a:chExt cx="2126343" cy="2126343"/>
          </a:xfrm>
        </p:grpSpPr>
        <p:sp>
          <p:nvSpPr>
            <p:cNvPr id="226" name="椭圆 22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 rot="-3888000">
            <a:off x="4718531" y="2711993"/>
            <a:ext cx="2078188" cy="307287"/>
            <a:chOff x="5065485" y="2438399"/>
            <a:chExt cx="2126343" cy="2126343"/>
          </a:xfrm>
        </p:grpSpPr>
        <p:sp>
          <p:nvSpPr>
            <p:cNvPr id="229" name="椭圆 22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 rot="-3672000">
            <a:off x="4751888" y="2643196"/>
            <a:ext cx="2078188" cy="307287"/>
            <a:chOff x="5065485" y="2438399"/>
            <a:chExt cx="2126343" cy="2126343"/>
          </a:xfrm>
        </p:grpSpPr>
        <p:sp>
          <p:nvSpPr>
            <p:cNvPr id="232" name="椭圆 23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4" name="组合 233"/>
          <p:cNvGrpSpPr/>
          <p:nvPr/>
        </p:nvGrpSpPr>
        <p:grpSpPr>
          <a:xfrm rot="-3456000">
            <a:off x="4789498" y="2576629"/>
            <a:ext cx="2078188" cy="307287"/>
            <a:chOff x="5065485" y="2438399"/>
            <a:chExt cx="2126343" cy="2126343"/>
          </a:xfrm>
        </p:grpSpPr>
        <p:sp>
          <p:nvSpPr>
            <p:cNvPr id="235" name="椭圆 23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-3240000">
            <a:off x="4831214" y="2512555"/>
            <a:ext cx="2078188" cy="307287"/>
            <a:chOff x="5065485" y="2438399"/>
            <a:chExt cx="2126343" cy="2126343"/>
          </a:xfrm>
        </p:grpSpPr>
        <p:sp>
          <p:nvSpPr>
            <p:cNvPr id="238" name="椭圆 23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0" name="组合 239"/>
          <p:cNvGrpSpPr/>
          <p:nvPr/>
        </p:nvGrpSpPr>
        <p:grpSpPr>
          <a:xfrm rot="-3024000">
            <a:off x="4876870" y="2451227"/>
            <a:ext cx="2078188" cy="307287"/>
            <a:chOff x="5065485" y="2438399"/>
            <a:chExt cx="2126343" cy="2126343"/>
          </a:xfrm>
        </p:grpSpPr>
        <p:sp>
          <p:nvSpPr>
            <p:cNvPr id="241" name="椭圆 24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242"/>
          <p:cNvGrpSpPr/>
          <p:nvPr/>
        </p:nvGrpSpPr>
        <p:grpSpPr>
          <a:xfrm rot="-2808000">
            <a:off x="4926288" y="2392886"/>
            <a:ext cx="2078188" cy="307287"/>
            <a:chOff x="5065485" y="2438399"/>
            <a:chExt cx="2126343" cy="2126343"/>
          </a:xfrm>
        </p:grpSpPr>
        <p:sp>
          <p:nvSpPr>
            <p:cNvPr id="244" name="椭圆 24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 rot="-2592000">
            <a:off x="4979272" y="2337765"/>
            <a:ext cx="2078188" cy="307287"/>
            <a:chOff x="5065485" y="2438399"/>
            <a:chExt cx="2126343" cy="2126343"/>
          </a:xfrm>
        </p:grpSpPr>
        <p:sp>
          <p:nvSpPr>
            <p:cNvPr id="247" name="椭圆 24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9" name="组合 248"/>
          <p:cNvGrpSpPr/>
          <p:nvPr/>
        </p:nvGrpSpPr>
        <p:grpSpPr>
          <a:xfrm rot="-2376000">
            <a:off x="5035612" y="2286079"/>
            <a:ext cx="2078188" cy="307287"/>
            <a:chOff x="5065485" y="2438399"/>
            <a:chExt cx="2126343" cy="2126343"/>
          </a:xfrm>
        </p:grpSpPr>
        <p:sp>
          <p:nvSpPr>
            <p:cNvPr id="250" name="椭圆 24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 rot="-2160000">
            <a:off x="5095086" y="2238031"/>
            <a:ext cx="2078188" cy="307287"/>
            <a:chOff x="5065485" y="2438399"/>
            <a:chExt cx="2126343" cy="2126343"/>
          </a:xfrm>
        </p:grpSpPr>
        <p:sp>
          <p:nvSpPr>
            <p:cNvPr id="253" name="椭圆 25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5" name="组合 254"/>
          <p:cNvGrpSpPr/>
          <p:nvPr/>
        </p:nvGrpSpPr>
        <p:grpSpPr>
          <a:xfrm rot="-1944000">
            <a:off x="5157459" y="2193813"/>
            <a:ext cx="2078188" cy="307287"/>
            <a:chOff x="5065485" y="2438399"/>
            <a:chExt cx="2126343" cy="2126343"/>
          </a:xfrm>
        </p:grpSpPr>
        <p:sp>
          <p:nvSpPr>
            <p:cNvPr id="256" name="椭圆 25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8" name="组合 257"/>
          <p:cNvGrpSpPr/>
          <p:nvPr/>
        </p:nvGrpSpPr>
        <p:grpSpPr>
          <a:xfrm rot="-1728000">
            <a:off x="5222486" y="2153599"/>
            <a:ext cx="2078188" cy="307287"/>
            <a:chOff x="5065485" y="2438399"/>
            <a:chExt cx="2126343" cy="2126343"/>
          </a:xfrm>
        </p:grpSpPr>
        <p:sp>
          <p:nvSpPr>
            <p:cNvPr id="259" name="椭圆 25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1" name="组合 260"/>
          <p:cNvGrpSpPr/>
          <p:nvPr/>
        </p:nvGrpSpPr>
        <p:grpSpPr>
          <a:xfrm rot="-1512000">
            <a:off x="5289910" y="2117547"/>
            <a:ext cx="2078188" cy="307287"/>
            <a:chOff x="5065485" y="2438399"/>
            <a:chExt cx="2126343" cy="2126343"/>
          </a:xfrm>
        </p:grpSpPr>
        <p:sp>
          <p:nvSpPr>
            <p:cNvPr id="262" name="椭圆 26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/>
          <p:cNvGrpSpPr/>
          <p:nvPr/>
        </p:nvGrpSpPr>
        <p:grpSpPr>
          <a:xfrm rot="-1296000">
            <a:off x="5359465" y="2085800"/>
            <a:ext cx="2078188" cy="307287"/>
            <a:chOff x="5065485" y="2438399"/>
            <a:chExt cx="2126343" cy="2126343"/>
          </a:xfrm>
        </p:grpSpPr>
        <p:sp>
          <p:nvSpPr>
            <p:cNvPr id="265" name="椭圆 26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7" name="组合 266"/>
          <p:cNvGrpSpPr/>
          <p:nvPr/>
        </p:nvGrpSpPr>
        <p:grpSpPr>
          <a:xfrm rot="-1080000">
            <a:off x="5430875" y="2058484"/>
            <a:ext cx="2078188" cy="307287"/>
            <a:chOff x="5065485" y="2438399"/>
            <a:chExt cx="2126343" cy="2126343"/>
          </a:xfrm>
        </p:grpSpPr>
        <p:sp>
          <p:nvSpPr>
            <p:cNvPr id="268" name="椭圆 26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0" name="组合 269"/>
          <p:cNvGrpSpPr/>
          <p:nvPr/>
        </p:nvGrpSpPr>
        <p:grpSpPr>
          <a:xfrm rot="-864000">
            <a:off x="5503860" y="2035704"/>
            <a:ext cx="2078188" cy="307287"/>
            <a:chOff x="5065485" y="2438399"/>
            <a:chExt cx="2126343" cy="2126343"/>
          </a:xfrm>
        </p:grpSpPr>
        <p:sp>
          <p:nvSpPr>
            <p:cNvPr id="271" name="椭圆 27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3" name="组合 272"/>
          <p:cNvGrpSpPr/>
          <p:nvPr/>
        </p:nvGrpSpPr>
        <p:grpSpPr>
          <a:xfrm rot="-648000">
            <a:off x="5578131" y="2017552"/>
            <a:ext cx="2078188" cy="307287"/>
            <a:chOff x="5065485" y="2438399"/>
            <a:chExt cx="2126343" cy="2126343"/>
          </a:xfrm>
        </p:grpSpPr>
        <p:sp>
          <p:nvSpPr>
            <p:cNvPr id="274" name="椭圆 27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6" name="组合 275"/>
          <p:cNvGrpSpPr/>
          <p:nvPr/>
        </p:nvGrpSpPr>
        <p:grpSpPr>
          <a:xfrm rot="-432000">
            <a:off x="5653395" y="2004100"/>
            <a:ext cx="2078188" cy="307287"/>
            <a:chOff x="5065485" y="2438399"/>
            <a:chExt cx="2126343" cy="2126343"/>
          </a:xfrm>
        </p:grpSpPr>
        <p:sp>
          <p:nvSpPr>
            <p:cNvPr id="277" name="椭圆 27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 rot="-216000">
            <a:off x="5729356" y="1995401"/>
            <a:ext cx="2078188" cy="307287"/>
            <a:chOff x="5065485" y="2438399"/>
            <a:chExt cx="2126343" cy="2126343"/>
          </a:xfrm>
        </p:grpSpPr>
        <p:sp>
          <p:nvSpPr>
            <p:cNvPr id="280" name="椭圆 27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5805714" y="1991488"/>
            <a:ext cx="2078188" cy="307287"/>
            <a:chOff x="5065485" y="2438399"/>
            <a:chExt cx="2126343" cy="2126343"/>
          </a:xfrm>
        </p:grpSpPr>
        <p:sp>
          <p:nvSpPr>
            <p:cNvPr id="283" name="椭圆 28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 rot="216000">
            <a:off x="5882166" y="1992377"/>
            <a:ext cx="2078188" cy="307287"/>
            <a:chOff x="5065485" y="2438399"/>
            <a:chExt cx="2126343" cy="2126343"/>
          </a:xfrm>
        </p:grpSpPr>
        <p:sp>
          <p:nvSpPr>
            <p:cNvPr id="286" name="椭圆 28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8" name="组合 287"/>
          <p:cNvGrpSpPr/>
          <p:nvPr/>
        </p:nvGrpSpPr>
        <p:grpSpPr>
          <a:xfrm rot="432000">
            <a:off x="5958412" y="1998065"/>
            <a:ext cx="2078188" cy="307287"/>
            <a:chOff x="5065485" y="2438399"/>
            <a:chExt cx="2126343" cy="2126343"/>
          </a:xfrm>
        </p:grpSpPr>
        <p:sp>
          <p:nvSpPr>
            <p:cNvPr id="289" name="椭圆 28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1" name="组合 290"/>
          <p:cNvGrpSpPr/>
          <p:nvPr/>
        </p:nvGrpSpPr>
        <p:grpSpPr>
          <a:xfrm rot="648000">
            <a:off x="6034149" y="2008529"/>
            <a:ext cx="2078188" cy="307287"/>
            <a:chOff x="5065485" y="2438399"/>
            <a:chExt cx="2126343" cy="2126343"/>
          </a:xfrm>
        </p:grpSpPr>
        <p:sp>
          <p:nvSpPr>
            <p:cNvPr id="292" name="椭圆 29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4" name="组合 293"/>
          <p:cNvGrpSpPr/>
          <p:nvPr/>
        </p:nvGrpSpPr>
        <p:grpSpPr>
          <a:xfrm rot="864000">
            <a:off x="6109080" y="2023729"/>
            <a:ext cx="2078188" cy="307287"/>
            <a:chOff x="5065485" y="2438399"/>
            <a:chExt cx="2126343" cy="2126343"/>
          </a:xfrm>
        </p:grpSpPr>
        <p:sp>
          <p:nvSpPr>
            <p:cNvPr id="295" name="椭圆 29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7" name="组合 296"/>
          <p:cNvGrpSpPr/>
          <p:nvPr/>
        </p:nvGrpSpPr>
        <p:grpSpPr>
          <a:xfrm rot="1080000">
            <a:off x="8229889" y="604540"/>
            <a:ext cx="307287" cy="2078188"/>
            <a:chOff x="5065485" y="2438399"/>
            <a:chExt cx="2126343" cy="2126343"/>
          </a:xfrm>
        </p:grpSpPr>
        <p:sp>
          <p:nvSpPr>
            <p:cNvPr id="298" name="椭圆 29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 rot="1296000">
            <a:off x="8334794" y="703035"/>
            <a:ext cx="307287" cy="2078188"/>
            <a:chOff x="5065485" y="2438399"/>
            <a:chExt cx="2126343" cy="2126343"/>
          </a:xfrm>
        </p:grpSpPr>
        <p:sp>
          <p:nvSpPr>
            <p:cNvPr id="301" name="椭圆 30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 rot="1512000">
            <a:off x="8433307" y="807924"/>
            <a:ext cx="307287" cy="2078188"/>
            <a:chOff x="5065485" y="2438399"/>
            <a:chExt cx="2126343" cy="2126343"/>
          </a:xfrm>
        </p:grpSpPr>
        <p:sp>
          <p:nvSpPr>
            <p:cNvPr id="304" name="椭圆 30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6" name="组合 305"/>
          <p:cNvGrpSpPr/>
          <p:nvPr/>
        </p:nvGrpSpPr>
        <p:grpSpPr>
          <a:xfrm rot="1728000">
            <a:off x="8525041" y="918792"/>
            <a:ext cx="307287" cy="2078188"/>
            <a:chOff x="5065485" y="2438399"/>
            <a:chExt cx="2126343" cy="2126343"/>
          </a:xfrm>
        </p:grpSpPr>
        <p:sp>
          <p:nvSpPr>
            <p:cNvPr id="307" name="椭圆 30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9" name="组合 308"/>
          <p:cNvGrpSpPr/>
          <p:nvPr/>
        </p:nvGrpSpPr>
        <p:grpSpPr>
          <a:xfrm rot="1944000">
            <a:off x="8609631" y="1035201"/>
            <a:ext cx="307287" cy="2078188"/>
            <a:chOff x="5065485" y="2438399"/>
            <a:chExt cx="2126343" cy="2126343"/>
          </a:xfrm>
        </p:grpSpPr>
        <p:sp>
          <p:nvSpPr>
            <p:cNvPr id="310" name="椭圆 30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2" name="组合 311"/>
          <p:cNvGrpSpPr/>
          <p:nvPr/>
        </p:nvGrpSpPr>
        <p:grpSpPr>
          <a:xfrm rot="2160000">
            <a:off x="8686745" y="1156691"/>
            <a:ext cx="307287" cy="2078188"/>
            <a:chOff x="5065485" y="2438399"/>
            <a:chExt cx="2126343" cy="2126343"/>
          </a:xfrm>
        </p:grpSpPr>
        <p:sp>
          <p:nvSpPr>
            <p:cNvPr id="313" name="椭圆 31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5" name="组合 314"/>
          <p:cNvGrpSpPr/>
          <p:nvPr/>
        </p:nvGrpSpPr>
        <p:grpSpPr>
          <a:xfrm rot="2376000">
            <a:off x="8756078" y="1282785"/>
            <a:ext cx="307287" cy="2078188"/>
            <a:chOff x="5065485" y="2438399"/>
            <a:chExt cx="2126343" cy="2126343"/>
          </a:xfrm>
        </p:grpSpPr>
        <p:sp>
          <p:nvSpPr>
            <p:cNvPr id="316" name="椭圆 31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8" name="组合 317"/>
          <p:cNvGrpSpPr/>
          <p:nvPr/>
        </p:nvGrpSpPr>
        <p:grpSpPr>
          <a:xfrm rot="2592000">
            <a:off x="8817358" y="1412982"/>
            <a:ext cx="307287" cy="2078188"/>
            <a:chOff x="5065485" y="2438399"/>
            <a:chExt cx="2126343" cy="2126343"/>
          </a:xfrm>
        </p:grpSpPr>
        <p:sp>
          <p:nvSpPr>
            <p:cNvPr id="319" name="椭圆 31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1" name="组合 320"/>
          <p:cNvGrpSpPr/>
          <p:nvPr/>
        </p:nvGrpSpPr>
        <p:grpSpPr>
          <a:xfrm rot="2808000">
            <a:off x="8870341" y="1546770"/>
            <a:ext cx="307287" cy="2078188"/>
            <a:chOff x="5065485" y="2438399"/>
            <a:chExt cx="2126343" cy="2126343"/>
          </a:xfrm>
        </p:grpSpPr>
        <p:sp>
          <p:nvSpPr>
            <p:cNvPr id="322" name="椭圆 32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4" name="组合 323"/>
          <p:cNvGrpSpPr/>
          <p:nvPr/>
        </p:nvGrpSpPr>
        <p:grpSpPr>
          <a:xfrm rot="3024000">
            <a:off x="8914819" y="1683622"/>
            <a:ext cx="307287" cy="2078188"/>
            <a:chOff x="5065485" y="2438399"/>
            <a:chExt cx="2126343" cy="2126343"/>
          </a:xfrm>
        </p:grpSpPr>
        <p:sp>
          <p:nvSpPr>
            <p:cNvPr id="325" name="椭圆 32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3240000">
            <a:off x="8950615" y="1822996"/>
            <a:ext cx="307287" cy="2078188"/>
            <a:chOff x="5065485" y="2438399"/>
            <a:chExt cx="2126343" cy="2126343"/>
          </a:xfrm>
        </p:grpSpPr>
        <p:sp>
          <p:nvSpPr>
            <p:cNvPr id="328" name="椭圆 32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0" name="组合 329"/>
          <p:cNvGrpSpPr/>
          <p:nvPr/>
        </p:nvGrpSpPr>
        <p:grpSpPr>
          <a:xfrm rot="3456000">
            <a:off x="8977591" y="1964342"/>
            <a:ext cx="307287" cy="2078188"/>
            <a:chOff x="5065485" y="2438399"/>
            <a:chExt cx="2126343" cy="2126343"/>
          </a:xfrm>
        </p:grpSpPr>
        <p:sp>
          <p:nvSpPr>
            <p:cNvPr id="331" name="椭圆 33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3" name="组合 332"/>
          <p:cNvGrpSpPr/>
          <p:nvPr/>
        </p:nvGrpSpPr>
        <p:grpSpPr>
          <a:xfrm rot="3672000">
            <a:off x="8995638" y="2107104"/>
            <a:ext cx="307287" cy="2078188"/>
            <a:chOff x="5065485" y="2438399"/>
            <a:chExt cx="2126343" cy="2126343"/>
          </a:xfrm>
        </p:grpSpPr>
        <p:sp>
          <p:nvSpPr>
            <p:cNvPr id="334" name="椭圆 33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6" name="组合 335"/>
          <p:cNvGrpSpPr/>
          <p:nvPr/>
        </p:nvGrpSpPr>
        <p:grpSpPr>
          <a:xfrm rot="3888000">
            <a:off x="9004685" y="2250717"/>
            <a:ext cx="307287" cy="2078188"/>
            <a:chOff x="5065485" y="2438399"/>
            <a:chExt cx="2126343" cy="2126343"/>
          </a:xfrm>
        </p:grpSpPr>
        <p:sp>
          <p:nvSpPr>
            <p:cNvPr id="337" name="椭圆 33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9" name="组合 338"/>
          <p:cNvGrpSpPr/>
          <p:nvPr/>
        </p:nvGrpSpPr>
        <p:grpSpPr>
          <a:xfrm rot="4104000">
            <a:off x="9004697" y="2394615"/>
            <a:ext cx="307287" cy="2078188"/>
            <a:chOff x="5065485" y="2438399"/>
            <a:chExt cx="2126343" cy="2126343"/>
          </a:xfrm>
        </p:grpSpPr>
        <p:sp>
          <p:nvSpPr>
            <p:cNvPr id="340" name="椭圆 33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 rot="4320000">
            <a:off x="8995672" y="2538230"/>
            <a:ext cx="307287" cy="2078188"/>
            <a:chOff x="5065485" y="2438399"/>
            <a:chExt cx="2126343" cy="2126343"/>
          </a:xfrm>
        </p:grpSpPr>
        <p:sp>
          <p:nvSpPr>
            <p:cNvPr id="343" name="椭圆 34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5" name="组合 344"/>
          <p:cNvGrpSpPr/>
          <p:nvPr/>
        </p:nvGrpSpPr>
        <p:grpSpPr>
          <a:xfrm rot="4536000">
            <a:off x="8977649" y="2680994"/>
            <a:ext cx="307287" cy="2078188"/>
            <a:chOff x="5065485" y="2438399"/>
            <a:chExt cx="2126343" cy="2126343"/>
          </a:xfrm>
        </p:grpSpPr>
        <p:sp>
          <p:nvSpPr>
            <p:cNvPr id="346" name="椭圆 34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8" name="组合 347"/>
          <p:cNvGrpSpPr/>
          <p:nvPr/>
        </p:nvGrpSpPr>
        <p:grpSpPr>
          <a:xfrm rot="4752000">
            <a:off x="8950697" y="2822345"/>
            <a:ext cx="307287" cy="2078188"/>
            <a:chOff x="5065485" y="2438399"/>
            <a:chExt cx="2126343" cy="2126343"/>
          </a:xfrm>
        </p:grpSpPr>
        <p:sp>
          <p:nvSpPr>
            <p:cNvPr id="349" name="椭圆 34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 rot="4968000">
            <a:off x="8914922" y="2961725"/>
            <a:ext cx="307287" cy="2078188"/>
            <a:chOff x="5065485" y="2438399"/>
            <a:chExt cx="2126343" cy="2126343"/>
          </a:xfrm>
        </p:grpSpPr>
        <p:sp>
          <p:nvSpPr>
            <p:cNvPr id="352" name="椭圆 35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 rot="5184000">
            <a:off x="8870467" y="3098584"/>
            <a:ext cx="307287" cy="2078188"/>
            <a:chOff x="5065485" y="2438399"/>
            <a:chExt cx="2126343" cy="2126343"/>
          </a:xfrm>
        </p:grpSpPr>
        <p:sp>
          <p:nvSpPr>
            <p:cNvPr id="355" name="椭圆 35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7" name="组合 356"/>
          <p:cNvGrpSpPr/>
          <p:nvPr/>
        </p:nvGrpSpPr>
        <p:grpSpPr>
          <a:xfrm rot="5400000">
            <a:off x="8817506" y="3232381"/>
            <a:ext cx="307287" cy="2078188"/>
            <a:chOff x="5065485" y="2438399"/>
            <a:chExt cx="2126343" cy="2126343"/>
          </a:xfrm>
        </p:grpSpPr>
        <p:sp>
          <p:nvSpPr>
            <p:cNvPr id="358" name="椭圆 35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0" name="组合 359"/>
          <p:cNvGrpSpPr/>
          <p:nvPr/>
        </p:nvGrpSpPr>
        <p:grpSpPr>
          <a:xfrm rot="5616000">
            <a:off x="8756249" y="3362588"/>
            <a:ext cx="307287" cy="2078188"/>
            <a:chOff x="5065485" y="2438399"/>
            <a:chExt cx="2126343" cy="2126343"/>
          </a:xfrm>
        </p:grpSpPr>
        <p:sp>
          <p:nvSpPr>
            <p:cNvPr id="361" name="椭圆 36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 rot="5832000">
            <a:off x="8686935" y="3488692"/>
            <a:ext cx="307287" cy="2078188"/>
            <a:chOff x="5065485" y="2438399"/>
            <a:chExt cx="2126343" cy="2126343"/>
          </a:xfrm>
        </p:grpSpPr>
        <p:sp>
          <p:nvSpPr>
            <p:cNvPr id="364" name="椭圆 36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6" name="组合 365"/>
          <p:cNvGrpSpPr/>
          <p:nvPr/>
        </p:nvGrpSpPr>
        <p:grpSpPr>
          <a:xfrm rot="6048000">
            <a:off x="8609841" y="3610196"/>
            <a:ext cx="307287" cy="2078188"/>
            <a:chOff x="5065485" y="2438399"/>
            <a:chExt cx="2126343" cy="2126343"/>
          </a:xfrm>
        </p:grpSpPr>
        <p:sp>
          <p:nvSpPr>
            <p:cNvPr id="367" name="椭圆 36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9" name="组合 368"/>
          <p:cNvGrpSpPr/>
          <p:nvPr/>
        </p:nvGrpSpPr>
        <p:grpSpPr>
          <a:xfrm rot="6264000">
            <a:off x="8525269" y="3726619"/>
            <a:ext cx="307287" cy="2078188"/>
            <a:chOff x="5065485" y="2438399"/>
            <a:chExt cx="2126343" cy="2126343"/>
          </a:xfrm>
        </p:grpSpPr>
        <p:sp>
          <p:nvSpPr>
            <p:cNvPr id="370" name="椭圆 36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2" name="组合 371"/>
          <p:cNvGrpSpPr/>
          <p:nvPr/>
        </p:nvGrpSpPr>
        <p:grpSpPr>
          <a:xfrm rot="6480000">
            <a:off x="8709634" y="4169338"/>
            <a:ext cx="2078188" cy="307287"/>
            <a:chOff x="5065485" y="2438399"/>
            <a:chExt cx="2126343" cy="2126343"/>
          </a:xfrm>
        </p:grpSpPr>
        <p:sp>
          <p:nvSpPr>
            <p:cNvPr id="373" name="椭圆 37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5" name="组合 374"/>
          <p:cNvGrpSpPr/>
          <p:nvPr/>
        </p:nvGrpSpPr>
        <p:grpSpPr>
          <a:xfrm rot="6696000">
            <a:off x="8643608" y="4348268"/>
            <a:ext cx="2078188" cy="307287"/>
            <a:chOff x="5065485" y="2438399"/>
            <a:chExt cx="2126343" cy="2126343"/>
          </a:xfrm>
        </p:grpSpPr>
        <p:sp>
          <p:nvSpPr>
            <p:cNvPr id="376" name="椭圆 37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8" name="组合 377"/>
          <p:cNvGrpSpPr/>
          <p:nvPr/>
        </p:nvGrpSpPr>
        <p:grpSpPr>
          <a:xfrm rot="6912000">
            <a:off x="8566476" y="4522700"/>
            <a:ext cx="2078188" cy="307287"/>
            <a:chOff x="5065485" y="2438399"/>
            <a:chExt cx="2126343" cy="2126343"/>
          </a:xfrm>
        </p:grpSpPr>
        <p:sp>
          <p:nvSpPr>
            <p:cNvPr id="379" name="椭圆 37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 rot="7128000">
            <a:off x="8478545" y="4691945"/>
            <a:ext cx="2078188" cy="307287"/>
            <a:chOff x="5065485" y="2438399"/>
            <a:chExt cx="2126343" cy="2126343"/>
          </a:xfrm>
        </p:grpSpPr>
        <p:sp>
          <p:nvSpPr>
            <p:cNvPr id="382" name="椭圆 38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4" name="组合 383"/>
          <p:cNvGrpSpPr/>
          <p:nvPr/>
        </p:nvGrpSpPr>
        <p:grpSpPr>
          <a:xfrm rot="7344000">
            <a:off x="8380159" y="4855334"/>
            <a:ext cx="2078188" cy="307287"/>
            <a:chOff x="5065485" y="2438399"/>
            <a:chExt cx="2126343" cy="2126343"/>
          </a:xfrm>
        </p:grpSpPr>
        <p:sp>
          <p:nvSpPr>
            <p:cNvPr id="385" name="椭圆 38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7" name="组合 386"/>
          <p:cNvGrpSpPr/>
          <p:nvPr/>
        </p:nvGrpSpPr>
        <p:grpSpPr>
          <a:xfrm rot="7560000">
            <a:off x="8271708" y="5012222"/>
            <a:ext cx="2078188" cy="307287"/>
            <a:chOff x="5065485" y="2438399"/>
            <a:chExt cx="2126343" cy="2126343"/>
          </a:xfrm>
        </p:grpSpPr>
        <p:sp>
          <p:nvSpPr>
            <p:cNvPr id="388" name="椭圆 38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0" name="组合 389"/>
          <p:cNvGrpSpPr/>
          <p:nvPr/>
        </p:nvGrpSpPr>
        <p:grpSpPr>
          <a:xfrm rot="7776000">
            <a:off x="8153621" y="5161992"/>
            <a:ext cx="2078188" cy="307287"/>
            <a:chOff x="5065485" y="2438399"/>
            <a:chExt cx="2126343" cy="2126343"/>
          </a:xfrm>
        </p:grpSpPr>
        <p:sp>
          <p:nvSpPr>
            <p:cNvPr id="391" name="椭圆 39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 rot="7992000">
            <a:off x="8026363" y="5304051"/>
            <a:ext cx="2078188" cy="307287"/>
            <a:chOff x="5065485" y="2438399"/>
            <a:chExt cx="2126343" cy="2126343"/>
          </a:xfrm>
        </p:grpSpPr>
        <p:sp>
          <p:nvSpPr>
            <p:cNvPr id="394" name="椭圆 39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6" name="组合 395"/>
          <p:cNvGrpSpPr/>
          <p:nvPr/>
        </p:nvGrpSpPr>
        <p:grpSpPr>
          <a:xfrm rot="8208000">
            <a:off x="7890435" y="5437838"/>
            <a:ext cx="2078188" cy="307287"/>
            <a:chOff x="5065485" y="2438399"/>
            <a:chExt cx="2126343" cy="2126343"/>
          </a:xfrm>
        </p:grpSpPr>
        <p:sp>
          <p:nvSpPr>
            <p:cNvPr id="397" name="椭圆 39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9" name="组合 398"/>
          <p:cNvGrpSpPr/>
          <p:nvPr/>
        </p:nvGrpSpPr>
        <p:grpSpPr>
          <a:xfrm rot="8424000">
            <a:off x="7746375" y="5562828"/>
            <a:ext cx="2078188" cy="307287"/>
            <a:chOff x="5065485" y="2438399"/>
            <a:chExt cx="2126343" cy="2126343"/>
          </a:xfrm>
        </p:grpSpPr>
        <p:sp>
          <p:nvSpPr>
            <p:cNvPr id="400" name="椭圆 39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2" name="组合 401"/>
          <p:cNvGrpSpPr/>
          <p:nvPr/>
        </p:nvGrpSpPr>
        <p:grpSpPr>
          <a:xfrm rot="8640000">
            <a:off x="7594751" y="5678526"/>
            <a:ext cx="2078188" cy="307287"/>
            <a:chOff x="5065485" y="2438399"/>
            <a:chExt cx="2126343" cy="2126343"/>
          </a:xfrm>
        </p:grpSpPr>
        <p:sp>
          <p:nvSpPr>
            <p:cNvPr id="403" name="椭圆 40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5" name="组合 404"/>
          <p:cNvGrpSpPr/>
          <p:nvPr/>
        </p:nvGrpSpPr>
        <p:grpSpPr>
          <a:xfrm rot="8856000">
            <a:off x="7436162" y="5784474"/>
            <a:ext cx="2078188" cy="307287"/>
            <a:chOff x="5065485" y="2438399"/>
            <a:chExt cx="2126343" cy="2126343"/>
          </a:xfrm>
        </p:grpSpPr>
        <p:sp>
          <p:nvSpPr>
            <p:cNvPr id="406" name="椭圆 40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8" name="组合 407"/>
          <p:cNvGrpSpPr/>
          <p:nvPr/>
        </p:nvGrpSpPr>
        <p:grpSpPr>
          <a:xfrm rot="9072000">
            <a:off x="7271233" y="5880256"/>
            <a:ext cx="2078188" cy="307287"/>
            <a:chOff x="5065485" y="2438399"/>
            <a:chExt cx="2126343" cy="2126343"/>
          </a:xfrm>
        </p:grpSpPr>
        <p:sp>
          <p:nvSpPr>
            <p:cNvPr id="409" name="椭圆 40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" name="组合 410"/>
          <p:cNvGrpSpPr/>
          <p:nvPr/>
        </p:nvGrpSpPr>
        <p:grpSpPr>
          <a:xfrm rot="9288000">
            <a:off x="6711066" y="4222748"/>
            <a:ext cx="2126343" cy="2126343"/>
            <a:chOff x="5065485" y="2438399"/>
            <a:chExt cx="2126343" cy="2126343"/>
          </a:xfrm>
        </p:grpSpPr>
        <p:sp>
          <p:nvSpPr>
            <p:cNvPr id="412" name="椭圆 41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4" name="组合 413"/>
          <p:cNvGrpSpPr/>
          <p:nvPr/>
        </p:nvGrpSpPr>
        <p:grpSpPr>
          <a:xfrm rot="9504000">
            <a:off x="6588472" y="4275799"/>
            <a:ext cx="2126343" cy="2126343"/>
            <a:chOff x="5065485" y="2438399"/>
            <a:chExt cx="2126343" cy="2126343"/>
          </a:xfrm>
        </p:grpSpPr>
        <p:sp>
          <p:nvSpPr>
            <p:cNvPr id="415" name="椭圆 41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7" name="组合 416"/>
          <p:cNvGrpSpPr/>
          <p:nvPr/>
        </p:nvGrpSpPr>
        <p:grpSpPr>
          <a:xfrm rot="9720000">
            <a:off x="6462789" y="4321048"/>
            <a:ext cx="2126343" cy="2126343"/>
            <a:chOff x="5065485" y="2438399"/>
            <a:chExt cx="2126343" cy="2126343"/>
          </a:xfrm>
        </p:grpSpPr>
        <p:sp>
          <p:nvSpPr>
            <p:cNvPr id="418" name="椭圆 41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0" name="组合 419"/>
          <p:cNvGrpSpPr/>
          <p:nvPr/>
        </p:nvGrpSpPr>
        <p:grpSpPr>
          <a:xfrm rot="9936000">
            <a:off x="6334513" y="4358315"/>
            <a:ext cx="2126343" cy="2126343"/>
            <a:chOff x="5065485" y="2438399"/>
            <a:chExt cx="2126343" cy="2126343"/>
          </a:xfrm>
        </p:grpSpPr>
        <p:sp>
          <p:nvSpPr>
            <p:cNvPr id="421" name="椭圆 42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3" name="组合 422"/>
          <p:cNvGrpSpPr/>
          <p:nvPr/>
        </p:nvGrpSpPr>
        <p:grpSpPr>
          <a:xfrm rot="10152000">
            <a:off x="6204150" y="4387455"/>
            <a:ext cx="2126343" cy="2126343"/>
            <a:chOff x="5065485" y="2438399"/>
            <a:chExt cx="2126343" cy="2126343"/>
          </a:xfrm>
        </p:grpSpPr>
        <p:sp>
          <p:nvSpPr>
            <p:cNvPr id="424" name="椭圆 42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6" name="组合 425"/>
          <p:cNvGrpSpPr/>
          <p:nvPr/>
        </p:nvGrpSpPr>
        <p:grpSpPr>
          <a:xfrm rot="10368000">
            <a:off x="6186398" y="6223251"/>
            <a:ext cx="2078188" cy="307287"/>
            <a:chOff x="5065485" y="2438399"/>
            <a:chExt cx="2126343" cy="2126343"/>
          </a:xfrm>
        </p:grpSpPr>
        <p:sp>
          <p:nvSpPr>
            <p:cNvPr id="427" name="椭圆 42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9" name="组合 428"/>
          <p:cNvGrpSpPr/>
          <p:nvPr/>
        </p:nvGrpSpPr>
        <p:grpSpPr>
          <a:xfrm rot="10584000">
            <a:off x="5996383" y="6239694"/>
            <a:ext cx="2078188" cy="307287"/>
            <a:chOff x="5065485" y="2438399"/>
            <a:chExt cx="2126343" cy="2126343"/>
          </a:xfrm>
        </p:grpSpPr>
        <p:sp>
          <p:nvSpPr>
            <p:cNvPr id="430" name="椭圆 42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2" name="组合 431"/>
          <p:cNvGrpSpPr/>
          <p:nvPr/>
        </p:nvGrpSpPr>
        <p:grpSpPr>
          <a:xfrm rot="10800000">
            <a:off x="5805713" y="6244173"/>
            <a:ext cx="2078188" cy="307287"/>
            <a:chOff x="5065485" y="2438399"/>
            <a:chExt cx="2126343" cy="2126343"/>
          </a:xfrm>
        </p:grpSpPr>
        <p:sp>
          <p:nvSpPr>
            <p:cNvPr id="433" name="椭圆 43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5" name="组合 434"/>
          <p:cNvGrpSpPr/>
          <p:nvPr/>
        </p:nvGrpSpPr>
        <p:grpSpPr>
          <a:xfrm rot="11016000">
            <a:off x="5615137" y="6236670"/>
            <a:ext cx="2078188" cy="307287"/>
            <a:chOff x="5065485" y="2438399"/>
            <a:chExt cx="2126343" cy="2126343"/>
          </a:xfrm>
        </p:grpSpPr>
        <p:sp>
          <p:nvSpPr>
            <p:cNvPr id="436" name="椭圆 43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8" name="组合 437"/>
          <p:cNvGrpSpPr/>
          <p:nvPr/>
        </p:nvGrpSpPr>
        <p:grpSpPr>
          <a:xfrm rot="11232000">
            <a:off x="5425407" y="6217216"/>
            <a:ext cx="2078188" cy="307287"/>
            <a:chOff x="5065485" y="2438399"/>
            <a:chExt cx="2126343" cy="2126343"/>
          </a:xfrm>
        </p:grpSpPr>
        <p:sp>
          <p:nvSpPr>
            <p:cNvPr id="439" name="椭圆 43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1" name="组合 440"/>
          <p:cNvGrpSpPr/>
          <p:nvPr/>
        </p:nvGrpSpPr>
        <p:grpSpPr>
          <a:xfrm rot="11448000">
            <a:off x="5407276" y="4387455"/>
            <a:ext cx="2126343" cy="2126343"/>
            <a:chOff x="5065485" y="2438399"/>
            <a:chExt cx="2126343" cy="2126343"/>
          </a:xfrm>
        </p:grpSpPr>
        <p:sp>
          <p:nvSpPr>
            <p:cNvPr id="442" name="椭圆 44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4" name="组合 443"/>
          <p:cNvGrpSpPr/>
          <p:nvPr/>
        </p:nvGrpSpPr>
        <p:grpSpPr>
          <a:xfrm rot="11664000">
            <a:off x="5276913" y="4358315"/>
            <a:ext cx="2126343" cy="2126343"/>
            <a:chOff x="5065485" y="2438399"/>
            <a:chExt cx="2126343" cy="2126343"/>
          </a:xfrm>
        </p:grpSpPr>
        <p:sp>
          <p:nvSpPr>
            <p:cNvPr id="445" name="椭圆 44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7" name="组合 446"/>
          <p:cNvGrpSpPr/>
          <p:nvPr/>
        </p:nvGrpSpPr>
        <p:grpSpPr>
          <a:xfrm rot="11880000">
            <a:off x="5148637" y="4321048"/>
            <a:ext cx="2126343" cy="2126343"/>
            <a:chOff x="5065485" y="2438399"/>
            <a:chExt cx="2126343" cy="2126343"/>
          </a:xfrm>
        </p:grpSpPr>
        <p:sp>
          <p:nvSpPr>
            <p:cNvPr id="448" name="椭圆 44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0" name="组合 449"/>
          <p:cNvGrpSpPr/>
          <p:nvPr/>
        </p:nvGrpSpPr>
        <p:grpSpPr>
          <a:xfrm rot="12096000">
            <a:off x="5022954" y="4275799"/>
            <a:ext cx="2126343" cy="2126343"/>
            <a:chOff x="5065485" y="2438399"/>
            <a:chExt cx="2126343" cy="2126343"/>
          </a:xfrm>
        </p:grpSpPr>
        <p:sp>
          <p:nvSpPr>
            <p:cNvPr id="451" name="椭圆 45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3" name="组合 452"/>
          <p:cNvGrpSpPr/>
          <p:nvPr/>
        </p:nvGrpSpPr>
        <p:grpSpPr>
          <a:xfrm rot="12312000">
            <a:off x="4900360" y="4222748"/>
            <a:ext cx="2126343" cy="2126343"/>
            <a:chOff x="5065485" y="2438399"/>
            <a:chExt cx="2126343" cy="2126343"/>
          </a:xfrm>
        </p:grpSpPr>
        <p:sp>
          <p:nvSpPr>
            <p:cNvPr id="454" name="椭圆 45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6" name="组合 455"/>
          <p:cNvGrpSpPr/>
          <p:nvPr/>
        </p:nvGrpSpPr>
        <p:grpSpPr>
          <a:xfrm rot="12528000">
            <a:off x="6476292" y="4645449"/>
            <a:ext cx="307287" cy="2078188"/>
            <a:chOff x="5065485" y="2438399"/>
            <a:chExt cx="2126343" cy="2126343"/>
          </a:xfrm>
        </p:grpSpPr>
        <p:sp>
          <p:nvSpPr>
            <p:cNvPr id="457" name="椭圆 45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9" name="组合 458"/>
          <p:cNvGrpSpPr/>
          <p:nvPr/>
        </p:nvGrpSpPr>
        <p:grpSpPr>
          <a:xfrm rot="12744000">
            <a:off x="6330926" y="4625862"/>
            <a:ext cx="307287" cy="2078188"/>
            <a:chOff x="5065485" y="2438399"/>
            <a:chExt cx="2126343" cy="2126343"/>
          </a:xfrm>
        </p:grpSpPr>
        <p:sp>
          <p:nvSpPr>
            <p:cNvPr id="460" name="椭圆 45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2" name="组合 461"/>
          <p:cNvGrpSpPr/>
          <p:nvPr/>
        </p:nvGrpSpPr>
        <p:grpSpPr>
          <a:xfrm rot="12960000">
            <a:off x="6187078" y="4597186"/>
            <a:ext cx="307287" cy="2078188"/>
            <a:chOff x="5065485" y="2438399"/>
            <a:chExt cx="2126343" cy="2126343"/>
          </a:xfrm>
        </p:grpSpPr>
        <p:sp>
          <p:nvSpPr>
            <p:cNvPr id="463" name="椭圆 46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5" name="组合 464"/>
          <p:cNvGrpSpPr/>
          <p:nvPr/>
        </p:nvGrpSpPr>
        <p:grpSpPr>
          <a:xfrm rot="13176000">
            <a:off x="6045313" y="4559534"/>
            <a:ext cx="307287" cy="2078188"/>
            <a:chOff x="5065485" y="2438399"/>
            <a:chExt cx="2126343" cy="2126343"/>
          </a:xfrm>
        </p:grpSpPr>
        <p:sp>
          <p:nvSpPr>
            <p:cNvPr id="466" name="椭圆 46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8" name="组合 467"/>
          <p:cNvGrpSpPr/>
          <p:nvPr/>
        </p:nvGrpSpPr>
        <p:grpSpPr>
          <a:xfrm rot="13392000">
            <a:off x="5906193" y="4513055"/>
            <a:ext cx="307287" cy="2078188"/>
            <a:chOff x="5065485" y="2438399"/>
            <a:chExt cx="2126343" cy="2126343"/>
          </a:xfrm>
        </p:grpSpPr>
        <p:sp>
          <p:nvSpPr>
            <p:cNvPr id="469" name="椭圆 46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1" name="组合 470"/>
          <p:cNvGrpSpPr/>
          <p:nvPr/>
        </p:nvGrpSpPr>
        <p:grpSpPr>
          <a:xfrm rot="13608000">
            <a:off x="5770266" y="4457933"/>
            <a:ext cx="307287" cy="2078188"/>
            <a:chOff x="5065485" y="2438399"/>
            <a:chExt cx="2126343" cy="2126343"/>
          </a:xfrm>
        </p:grpSpPr>
        <p:sp>
          <p:nvSpPr>
            <p:cNvPr id="472" name="椭圆 47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4" name="组合 473"/>
          <p:cNvGrpSpPr/>
          <p:nvPr/>
        </p:nvGrpSpPr>
        <p:grpSpPr>
          <a:xfrm rot="13824000">
            <a:off x="5638068" y="4394385"/>
            <a:ext cx="307287" cy="2078188"/>
            <a:chOff x="5065485" y="2438399"/>
            <a:chExt cx="2126343" cy="2126343"/>
          </a:xfrm>
        </p:grpSpPr>
        <p:sp>
          <p:nvSpPr>
            <p:cNvPr id="475" name="椭圆 47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/>
          <p:cNvGrpSpPr/>
          <p:nvPr/>
        </p:nvGrpSpPr>
        <p:grpSpPr>
          <a:xfrm rot="14040000">
            <a:off x="5510121" y="4322661"/>
            <a:ext cx="307287" cy="2078188"/>
            <a:chOff x="5065485" y="2438399"/>
            <a:chExt cx="2126343" cy="2126343"/>
          </a:xfrm>
        </p:grpSpPr>
        <p:sp>
          <p:nvSpPr>
            <p:cNvPr id="478" name="椭圆 47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0" name="组合 479"/>
          <p:cNvGrpSpPr/>
          <p:nvPr/>
        </p:nvGrpSpPr>
        <p:grpSpPr>
          <a:xfrm rot="14256000">
            <a:off x="5386930" y="4243045"/>
            <a:ext cx="307287" cy="2078188"/>
            <a:chOff x="5065485" y="2438399"/>
            <a:chExt cx="2126343" cy="2126343"/>
          </a:xfrm>
        </p:grpSpPr>
        <p:sp>
          <p:nvSpPr>
            <p:cNvPr id="481" name="椭圆 48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3" name="组合 482"/>
          <p:cNvGrpSpPr/>
          <p:nvPr/>
        </p:nvGrpSpPr>
        <p:grpSpPr>
          <a:xfrm rot="14472000">
            <a:off x="5268981" y="4155851"/>
            <a:ext cx="307287" cy="2078188"/>
            <a:chOff x="5065485" y="2438399"/>
            <a:chExt cx="2126343" cy="2126343"/>
          </a:xfrm>
        </p:grpSpPr>
        <p:sp>
          <p:nvSpPr>
            <p:cNvPr id="484" name="椭圆 48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6" name="组合 485"/>
          <p:cNvGrpSpPr/>
          <p:nvPr/>
        </p:nvGrpSpPr>
        <p:grpSpPr>
          <a:xfrm rot="14688000">
            <a:off x="5156740" y="4061422"/>
            <a:ext cx="307287" cy="2078188"/>
            <a:chOff x="5065485" y="2438399"/>
            <a:chExt cx="2126343" cy="2126343"/>
          </a:xfrm>
        </p:grpSpPr>
        <p:sp>
          <p:nvSpPr>
            <p:cNvPr id="487" name="椭圆 48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9" name="组合 488"/>
          <p:cNvGrpSpPr/>
          <p:nvPr/>
        </p:nvGrpSpPr>
        <p:grpSpPr>
          <a:xfrm rot="14904000">
            <a:off x="5050650" y="3960132"/>
            <a:ext cx="307287" cy="2078188"/>
            <a:chOff x="5065485" y="2438399"/>
            <a:chExt cx="2126343" cy="2126343"/>
          </a:xfrm>
        </p:grpSpPr>
        <p:sp>
          <p:nvSpPr>
            <p:cNvPr id="490" name="椭圆 48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2" name="组合 491"/>
          <p:cNvGrpSpPr/>
          <p:nvPr/>
        </p:nvGrpSpPr>
        <p:grpSpPr>
          <a:xfrm rot="15120000">
            <a:off x="4951129" y="3852381"/>
            <a:ext cx="307287" cy="2078188"/>
            <a:chOff x="5065485" y="2438399"/>
            <a:chExt cx="2126343" cy="2126343"/>
          </a:xfrm>
        </p:grpSpPr>
        <p:sp>
          <p:nvSpPr>
            <p:cNvPr id="493" name="椭圆 49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5" name="组合 494"/>
          <p:cNvGrpSpPr/>
          <p:nvPr/>
        </p:nvGrpSpPr>
        <p:grpSpPr>
          <a:xfrm rot="15336000">
            <a:off x="4858570" y="3738593"/>
            <a:ext cx="307287" cy="2078188"/>
            <a:chOff x="5065485" y="2438399"/>
            <a:chExt cx="2126343" cy="2126343"/>
          </a:xfrm>
        </p:grpSpPr>
        <p:sp>
          <p:nvSpPr>
            <p:cNvPr id="496" name="椭圆 49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8" name="组合 497"/>
          <p:cNvGrpSpPr/>
          <p:nvPr/>
        </p:nvGrpSpPr>
        <p:grpSpPr>
          <a:xfrm rot="15552001">
            <a:off x="4773338" y="3619218"/>
            <a:ext cx="307287" cy="2078188"/>
            <a:chOff x="5065485" y="2438399"/>
            <a:chExt cx="2126343" cy="2126343"/>
          </a:xfrm>
        </p:grpSpPr>
        <p:sp>
          <p:nvSpPr>
            <p:cNvPr id="499" name="椭圆 49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1" name="组合 500"/>
          <p:cNvGrpSpPr/>
          <p:nvPr/>
        </p:nvGrpSpPr>
        <p:grpSpPr>
          <a:xfrm rot="15767999">
            <a:off x="4695771" y="3494727"/>
            <a:ext cx="307287" cy="2078188"/>
            <a:chOff x="5065485" y="2438399"/>
            <a:chExt cx="2126343" cy="2126343"/>
          </a:xfrm>
        </p:grpSpPr>
        <p:sp>
          <p:nvSpPr>
            <p:cNvPr id="502" name="椭圆 50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4" name="组合 503"/>
          <p:cNvGrpSpPr/>
          <p:nvPr/>
        </p:nvGrpSpPr>
        <p:grpSpPr>
          <a:xfrm rot="15984000">
            <a:off x="4626173" y="3365611"/>
            <a:ext cx="307287" cy="2078188"/>
            <a:chOff x="5065485" y="2438399"/>
            <a:chExt cx="2126343" cy="2126343"/>
          </a:xfrm>
        </p:grpSpPr>
        <p:sp>
          <p:nvSpPr>
            <p:cNvPr id="505" name="椭圆 50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28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3774</TotalTime>
  <Words>304</Words>
  <Application>Microsoft Office PowerPoint</Application>
  <PresentationFormat>宽屏</PresentationFormat>
  <Paragraphs>117</Paragraphs>
  <Slides>31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阿里巴巴普惠体 H</vt:lpstr>
      <vt:lpstr>等线</vt:lpstr>
      <vt:lpstr>等线 Light</vt:lpstr>
      <vt:lpstr>华文行楷</vt:lpstr>
      <vt:lpstr>思源黑体 CN Heavy</vt:lpstr>
      <vt:lpstr>思源黑体 CN Light</vt:lpstr>
      <vt:lpstr>造字工房尚黑 G0v1 特细体</vt:lpstr>
      <vt:lpstr>站酷快乐体2016修订版</vt:lpstr>
      <vt:lpstr>站酷庆科黄油体</vt:lpstr>
      <vt:lpstr>站酷小薇LOGO体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102</cp:revision>
  <dcterms:created xsi:type="dcterms:W3CDTF">2020-03-30T01:24:21Z</dcterms:created>
  <dcterms:modified xsi:type="dcterms:W3CDTF">2020-05-13T00:50:48Z</dcterms:modified>
</cp:coreProperties>
</file>